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3"/>
  </p:notesMasterIdLst>
  <p:handoutMasterIdLst>
    <p:handoutMasterId r:id="rId14"/>
  </p:handoutMasterIdLst>
  <p:sldIdLst>
    <p:sldId id="257" r:id="rId2"/>
    <p:sldId id="435" r:id="rId3"/>
    <p:sldId id="423" r:id="rId4"/>
    <p:sldId id="437" r:id="rId5"/>
    <p:sldId id="438" r:id="rId6"/>
    <p:sldId id="439" r:id="rId7"/>
    <p:sldId id="436" r:id="rId8"/>
    <p:sldId id="440" r:id="rId9"/>
    <p:sldId id="443" r:id="rId10"/>
    <p:sldId id="441" r:id="rId11"/>
    <p:sldId id="410"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367" cy="466088"/>
          </a:xfrm>
          <a:prstGeom prst="rect">
            <a:avLst/>
          </a:prstGeom>
        </p:spPr>
        <p:txBody>
          <a:bodyPr vert="horz" lIns="91129" tIns="45565" rIns="91129" bIns="45565" rtlCol="0"/>
          <a:lstStyle>
            <a:lvl1pPr algn="l">
              <a:defRPr sz="1200"/>
            </a:lvl1pPr>
          </a:lstStyle>
          <a:p>
            <a:endParaRPr lang="es-CL" dirty="0"/>
          </a:p>
        </p:txBody>
      </p:sp>
      <p:sp>
        <p:nvSpPr>
          <p:cNvPr id="3" name="Marcador de fecha 2"/>
          <p:cNvSpPr>
            <a:spLocks noGrp="1"/>
          </p:cNvSpPr>
          <p:nvPr>
            <p:ph type="dt" sz="quarter" idx="1"/>
          </p:nvPr>
        </p:nvSpPr>
        <p:spPr>
          <a:xfrm>
            <a:off x="3971456" y="1"/>
            <a:ext cx="3037366" cy="466088"/>
          </a:xfrm>
          <a:prstGeom prst="rect">
            <a:avLst/>
          </a:prstGeom>
        </p:spPr>
        <p:txBody>
          <a:bodyPr vert="horz" lIns="91129" tIns="45565" rIns="91129" bIns="45565" rtlCol="0"/>
          <a:lstStyle>
            <a:lvl1pPr algn="r">
              <a:defRPr sz="1200"/>
            </a:lvl1pPr>
          </a:lstStyle>
          <a:p>
            <a:fld id="{6C0F5F51-639D-46C7-A0A8-9F71967B76E9}" type="datetimeFigureOut">
              <a:rPr lang="es-CL" smtClean="0"/>
              <a:pPr/>
              <a:t>28-09-2021</a:t>
            </a:fld>
            <a:endParaRPr lang="es-CL" dirty="0"/>
          </a:p>
        </p:txBody>
      </p:sp>
      <p:sp>
        <p:nvSpPr>
          <p:cNvPr id="4" name="Marcador de pie de página 3"/>
          <p:cNvSpPr>
            <a:spLocks noGrp="1"/>
          </p:cNvSpPr>
          <p:nvPr>
            <p:ph type="ftr" sz="quarter" idx="2"/>
          </p:nvPr>
        </p:nvSpPr>
        <p:spPr>
          <a:xfrm>
            <a:off x="0" y="8830312"/>
            <a:ext cx="3037367" cy="466088"/>
          </a:xfrm>
          <a:prstGeom prst="rect">
            <a:avLst/>
          </a:prstGeom>
        </p:spPr>
        <p:txBody>
          <a:bodyPr vert="horz" lIns="91129" tIns="45565" rIns="91129" bIns="45565" rtlCol="0" anchor="b"/>
          <a:lstStyle>
            <a:lvl1pPr algn="l">
              <a:defRPr sz="1200"/>
            </a:lvl1pPr>
          </a:lstStyle>
          <a:p>
            <a:endParaRPr lang="es-CL" dirty="0"/>
          </a:p>
        </p:txBody>
      </p:sp>
      <p:sp>
        <p:nvSpPr>
          <p:cNvPr id="5" name="Marcador de número de diapositiva 4"/>
          <p:cNvSpPr>
            <a:spLocks noGrp="1"/>
          </p:cNvSpPr>
          <p:nvPr>
            <p:ph type="sldNum" sz="quarter" idx="3"/>
          </p:nvPr>
        </p:nvSpPr>
        <p:spPr>
          <a:xfrm>
            <a:off x="3971456" y="8830312"/>
            <a:ext cx="3037366" cy="466088"/>
          </a:xfrm>
          <a:prstGeom prst="rect">
            <a:avLst/>
          </a:prstGeom>
        </p:spPr>
        <p:txBody>
          <a:bodyPr vert="horz" lIns="91129" tIns="45565" rIns="91129" bIns="45565" rtlCol="0" anchor="b"/>
          <a:lstStyle>
            <a:lvl1pPr algn="r">
              <a:defRPr sz="1200"/>
            </a:lvl1pPr>
          </a:lstStyle>
          <a:p>
            <a:fld id="{1D397C88-4060-4942-8815-00FF74A20214}" type="slidenum">
              <a:rPr lang="es-CL" smtClean="0"/>
              <a:pPr/>
              <a:t>‹Nº›</a:t>
            </a:fld>
            <a:endParaRPr lang="es-CL" dirty="0"/>
          </a:p>
        </p:txBody>
      </p:sp>
    </p:spTree>
    <p:extLst>
      <p:ext uri="{BB962C8B-B14F-4D97-AF65-F5344CB8AC3E}">
        <p14:creationId xmlns="" xmlns:p14="http://schemas.microsoft.com/office/powerpoint/2010/main" val="407565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s-CL" dirty="0"/>
          </a:p>
        </p:txBody>
      </p:sp>
      <p:sp>
        <p:nvSpPr>
          <p:cNvPr id="3" name="2 Marcador de fecha"/>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2CDDA519-350B-45F0-B77E-7C88588CEAAE}" type="datetimeFigureOut">
              <a:rPr lang="es-CL" smtClean="0"/>
              <a:pPr/>
              <a:t>28-09-2021</a:t>
            </a:fld>
            <a:endParaRPr lang="es-CL" dirty="0"/>
          </a:p>
        </p:txBody>
      </p:sp>
      <p:sp>
        <p:nvSpPr>
          <p:cNvPr id="4" name="3 Marcador de imagen de diapositiva"/>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s-CL" dirty="0"/>
          </a:p>
        </p:txBody>
      </p:sp>
      <p:sp>
        <p:nvSpPr>
          <p:cNvPr id="5" name="4 Marcador de notas"/>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F92C1202-816A-4A11-8EB3-D96279C3E897}" type="slidenum">
              <a:rPr lang="es-CL" smtClean="0"/>
              <a:pPr/>
              <a:t>‹Nº›</a:t>
            </a:fld>
            <a:endParaRPr lang="es-CL" dirty="0"/>
          </a:p>
        </p:txBody>
      </p:sp>
    </p:spTree>
    <p:extLst>
      <p:ext uri="{BB962C8B-B14F-4D97-AF65-F5344CB8AC3E}">
        <p14:creationId xmlns="" xmlns:p14="http://schemas.microsoft.com/office/powerpoint/2010/main" val="271103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C98128E-5F39-4356-94FB-A1929A1B137F}" type="slidenum">
              <a:rPr lang="es-ES" smtClean="0"/>
              <a:pPr/>
              <a:t>1</a:t>
            </a:fld>
            <a:endParaRPr lang="es-ES" dirty="0"/>
          </a:p>
        </p:txBody>
      </p:sp>
    </p:spTree>
    <p:extLst>
      <p:ext uri="{BB962C8B-B14F-4D97-AF65-F5344CB8AC3E}">
        <p14:creationId xmlns="" xmlns:p14="http://schemas.microsoft.com/office/powerpoint/2010/main" val="279312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213303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409089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5C4ECE6-9F2C-4A78-82AA-99B8742840BB}" type="datetimeFigureOut">
              <a:rPr lang="es-ES" smtClean="0"/>
              <a:pPr/>
              <a:t>28/09/2021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E69EA345-9893-4312-AB3B-21A769CE3CC1}" type="slidenum">
              <a:rPr lang="es-ES" smtClean="0"/>
              <a:pPr/>
              <a:t>‹Nº›</a:t>
            </a:fld>
            <a:endParaRPr lang="es-ES" dirty="0"/>
          </a:p>
        </p:txBody>
      </p:sp>
    </p:spTree>
    <p:extLst>
      <p:ext uri="{BB962C8B-B14F-4D97-AF65-F5344CB8AC3E}">
        <p14:creationId xmlns="" xmlns:p14="http://schemas.microsoft.com/office/powerpoint/2010/main" val="235306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5C4ECE6-9F2C-4A78-82AA-99B8742840BB}" type="datetimeFigureOut">
              <a:rPr lang="es-ES" smtClean="0"/>
              <a:pPr/>
              <a:t>28/09/2021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E69EA345-9893-4312-AB3B-21A769CE3CC1}" type="slidenum">
              <a:rPr lang="es-ES" smtClean="0"/>
              <a:pPr/>
              <a:t>‹Nº›</a:t>
            </a:fld>
            <a:endParaRPr lang="es-E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42675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5C4ECE6-9F2C-4A78-82AA-99B8742840BB}" type="datetimeFigureOut">
              <a:rPr lang="es-ES" smtClean="0"/>
              <a:pPr/>
              <a:t>28/09/2021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E69EA345-9893-4312-AB3B-21A769CE3CC1}" type="slidenum">
              <a:rPr lang="es-ES" smtClean="0"/>
              <a:pPr/>
              <a:t>‹Nº›</a:t>
            </a:fld>
            <a:endParaRPr lang="es-ES" dirty="0"/>
          </a:p>
        </p:txBody>
      </p:sp>
    </p:spTree>
    <p:extLst>
      <p:ext uri="{BB962C8B-B14F-4D97-AF65-F5344CB8AC3E}">
        <p14:creationId xmlns="" xmlns:p14="http://schemas.microsoft.com/office/powerpoint/2010/main" val="148060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15C4ECE6-9F2C-4A78-82AA-99B8742840BB}" type="datetimeFigureOut">
              <a:rPr lang="es-ES" smtClean="0"/>
              <a:pPr/>
              <a:t>28/09/2021</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E69EA345-9893-4312-AB3B-21A769CE3CC1}" type="slidenum">
              <a:rPr lang="es-ES" smtClean="0"/>
              <a:pPr/>
              <a:t>‹Nº›</a:t>
            </a:fld>
            <a:endParaRPr lang="es-ES" dirty="0"/>
          </a:p>
        </p:txBody>
      </p:sp>
    </p:spTree>
    <p:extLst>
      <p:ext uri="{BB962C8B-B14F-4D97-AF65-F5344CB8AC3E}">
        <p14:creationId xmlns="" xmlns:p14="http://schemas.microsoft.com/office/powerpoint/2010/main" val="114760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15C4ECE6-9F2C-4A78-82AA-99B8742840BB}" type="datetimeFigureOut">
              <a:rPr lang="es-ES" smtClean="0"/>
              <a:pPr/>
              <a:t>28/09/2021</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E69EA345-9893-4312-AB3B-21A769CE3CC1}" type="slidenum">
              <a:rPr lang="es-ES" smtClean="0"/>
              <a:pPr/>
              <a:t>‹Nº›</a:t>
            </a:fld>
            <a:endParaRPr lang="es-ES" dirty="0"/>
          </a:p>
        </p:txBody>
      </p:sp>
    </p:spTree>
    <p:extLst>
      <p:ext uri="{BB962C8B-B14F-4D97-AF65-F5344CB8AC3E}">
        <p14:creationId xmlns="" xmlns:p14="http://schemas.microsoft.com/office/powerpoint/2010/main" val="2952031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1316290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43769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117121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270606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280752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212477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174071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42700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311612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F4C0B9A-22B7-46C8-BB12-F986389F5118}" type="datetimeFigureOut">
              <a:rPr lang="es-CL" smtClean="0"/>
              <a:pPr/>
              <a:t>28-09-2021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428180AD-88D6-4CF2-AF81-D531B9885C10}" type="slidenum">
              <a:rPr lang="es-CL" smtClean="0"/>
              <a:pPr/>
              <a:t>‹Nº›</a:t>
            </a:fld>
            <a:endParaRPr lang="es-CL" dirty="0"/>
          </a:p>
        </p:txBody>
      </p:sp>
    </p:spTree>
    <p:extLst>
      <p:ext uri="{BB962C8B-B14F-4D97-AF65-F5344CB8AC3E}">
        <p14:creationId xmlns="" xmlns:p14="http://schemas.microsoft.com/office/powerpoint/2010/main" val="234100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5C4ECE6-9F2C-4A78-82AA-99B8742840BB}" type="datetimeFigureOut">
              <a:rPr lang="es-ES" smtClean="0"/>
              <a:pPr/>
              <a:t>28/09/2021</a:t>
            </a:fld>
            <a:endParaRPr lang="es-E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69EA345-9893-4312-AB3B-21A769CE3CC1}" type="slidenum">
              <a:rPr lang="es-ES" smtClean="0"/>
              <a:pPr/>
              <a:t>‹Nº›</a:t>
            </a:fld>
            <a:endParaRPr lang="es-ES" dirty="0"/>
          </a:p>
        </p:txBody>
      </p:sp>
    </p:spTree>
    <p:extLst>
      <p:ext uri="{BB962C8B-B14F-4D97-AF65-F5344CB8AC3E}">
        <p14:creationId xmlns="" xmlns:p14="http://schemas.microsoft.com/office/powerpoint/2010/main" val="2174804185"/>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428728" y="500042"/>
            <a:ext cx="7500990"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295775" algn="l"/>
              </a:tabLst>
            </a:pPr>
            <a:r>
              <a:rPr lang="es-ES" sz="900" b="1" dirty="0" smtClean="0">
                <a:latin typeface="Arial" pitchFamily="34" charset="0"/>
                <a:ea typeface="Calibri" pitchFamily="34" charset="0"/>
                <a:cs typeface="Times New Roman" pitchFamily="18" charset="0"/>
              </a:rPr>
              <a:t>COLEGIO</a:t>
            </a: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S" sz="900" b="1" i="0" u="none" strike="noStrike" cap="none" normalizeH="0" baseline="0" dirty="0">
                <a:ln>
                  <a:noFill/>
                </a:ln>
                <a:solidFill>
                  <a:schemeClr val="tx1"/>
                </a:solidFill>
                <a:effectLst/>
                <a:latin typeface="Arial" pitchFamily="34" charset="0"/>
                <a:ea typeface="Calibri" pitchFamily="34" charset="0"/>
                <a:cs typeface="Times New Roman" pitchFamily="18" charset="0"/>
              </a:rPr>
              <a:t>NACIONES UNIDAS                </a:t>
            </a: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S" sz="9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Valores </a:t>
            </a:r>
            <a:r>
              <a:rPr kumimoji="0" lang="es-ES" sz="900" b="1" i="0" u="none" strike="noStrike" cap="none" normalizeH="0" baseline="0" dirty="0">
                <a:ln>
                  <a:noFill/>
                </a:ln>
                <a:solidFill>
                  <a:schemeClr val="tx1"/>
                </a:solidFill>
                <a:effectLst/>
                <a:latin typeface="Arial" pitchFamily="34" charset="0"/>
                <a:ea typeface="Calibri" pitchFamily="34" charset="0"/>
                <a:cs typeface="Times New Roman" pitchFamily="18" charset="0"/>
              </a:rPr>
              <a:t>Institucionales:</a:t>
            </a:r>
            <a:r>
              <a:rPr kumimoji="0" lang="es-ES"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Juego justo, Respeto, Responsabilidad, Tolerancia</a:t>
            </a:r>
            <a:r>
              <a:rPr kumimoji="0" lang="es-E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s-ES"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RBD: 9699-7 0960                                                                                                       Solidaridad,, Identidad, Compromiso.                                                                                                       </a:t>
            </a:r>
            <a:r>
              <a:rPr kumimoji="0" lang="es-ES" sz="900" b="0" i="0" u="none" strike="noStrike" cap="none" normalizeH="0" dirty="0">
                <a:ln>
                  <a:noFill/>
                </a:ln>
                <a:solidFill>
                  <a:schemeClr val="tx1"/>
                </a:solidFill>
                <a:effectLst/>
                <a:latin typeface="Arial" pitchFamily="34" charset="0"/>
                <a:ea typeface="Calibri" pitchFamily="34" charset="0"/>
                <a:cs typeface="Times New Roman" pitchFamily="18" charset="0"/>
              </a:rPr>
              <a:t> </a:t>
            </a:r>
            <a:endParaRPr kumimoji="0" lang="es-ES" sz="9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0" fontAlgn="base">
              <a:spcBef>
                <a:spcPct val="0"/>
              </a:spcBef>
              <a:spcAft>
                <a:spcPct val="0"/>
              </a:spcAft>
              <a:tabLst>
                <a:tab pos="4295775" algn="l"/>
              </a:tabLst>
            </a:pPr>
            <a:r>
              <a:rPr kumimoji="0" lang="es-ES"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Isabel la Católica</a:t>
            </a:r>
            <a:endParaRPr kumimoji="0" lang="es-ES" sz="11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lvl="0" fontAlgn="base">
              <a:spcBef>
                <a:spcPct val="0"/>
              </a:spcBef>
              <a:spcAft>
                <a:spcPct val="0"/>
              </a:spcAft>
              <a:tabLst>
                <a:tab pos="4295775" algn="l"/>
              </a:tabLst>
            </a:pPr>
            <a:r>
              <a:rPr kumimoji="0" lang="es-ES"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Fono: 25586869	</a:t>
            </a:r>
          </a:p>
          <a:p>
            <a:pPr marL="0" marR="0" lvl="0" indent="0" algn="l" defTabSz="914400" rtl="0" eaLnBrk="0" fontAlgn="base" latinLnBrk="0" hangingPunct="0">
              <a:lnSpc>
                <a:spcPct val="100000"/>
              </a:lnSpc>
              <a:spcBef>
                <a:spcPct val="0"/>
              </a:spcBef>
              <a:spcAft>
                <a:spcPct val="0"/>
              </a:spcAft>
              <a:buClrTx/>
              <a:buSzTx/>
              <a:buFontTx/>
              <a:buNone/>
              <a:tabLst>
                <a:tab pos="4295775" algn="l"/>
              </a:tabLst>
            </a:pPr>
            <a:r>
              <a:rPr kumimoji="0" lang="es-ES"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n_unidas@cisterna.cl</a:t>
            </a:r>
            <a:r>
              <a:rPr kumimoji="0" lang="es-ES" sz="1100" b="0" i="0" u="none" strike="noStrike" cap="none" normalizeH="0" baseline="0" dirty="0">
                <a:ln>
                  <a:noFill/>
                </a:ln>
                <a:solidFill>
                  <a:schemeClr val="tx1"/>
                </a:solidFill>
                <a:effectLst/>
                <a:latin typeface="Arial" pitchFamily="34" charset="0"/>
                <a:cs typeface="Arial"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6 Rectángulo"/>
          <p:cNvSpPr/>
          <p:nvPr/>
        </p:nvSpPr>
        <p:spPr>
          <a:xfrm>
            <a:off x="4780900" y="1988840"/>
            <a:ext cx="4148817" cy="6617196"/>
          </a:xfrm>
          <a:prstGeom prst="rect">
            <a:avLst/>
          </a:prstGeom>
        </p:spPr>
        <p:txBody>
          <a:bodyPr wrap="square">
            <a:spAutoFit/>
          </a:bodyPr>
          <a:lstStyle/>
          <a:p>
            <a:endParaRPr lang="es-CL" sz="3200" dirty="0"/>
          </a:p>
          <a:p>
            <a:r>
              <a:rPr lang="es-CL" sz="3200" dirty="0"/>
              <a:t>                                            </a:t>
            </a:r>
            <a:r>
              <a:rPr lang="es-CL" sz="3200" dirty="0" smtClean="0"/>
              <a:t>           </a:t>
            </a:r>
            <a:endParaRPr lang="es-CL" sz="3200" dirty="0"/>
          </a:p>
          <a:p>
            <a:r>
              <a:rPr lang="es-CL" sz="3200" dirty="0"/>
              <a:t>                                                         </a:t>
            </a:r>
          </a:p>
          <a:p>
            <a:endParaRPr lang="es-CL" sz="3200" dirty="0"/>
          </a:p>
          <a:p>
            <a:r>
              <a:rPr lang="es-CL" sz="3200" dirty="0"/>
              <a:t>                </a:t>
            </a:r>
            <a:r>
              <a:rPr lang="es-CL" sz="3200" dirty="0" smtClean="0"/>
              <a:t>                                        </a:t>
            </a:r>
            <a:endParaRPr lang="es-CL" sz="3200" dirty="0"/>
          </a:p>
          <a:p>
            <a:endParaRPr lang="es-CL" sz="1400" dirty="0"/>
          </a:p>
          <a:p>
            <a:pPr algn="ctr"/>
            <a:r>
              <a:rPr lang="es-CL" sz="1200" dirty="0" smtClean="0">
                <a:latin typeface="Copperplate Gothic Bold" panose="020E0705020206020404" pitchFamily="34" charset="0"/>
              </a:rPr>
              <a:t>Mark Tohá </a:t>
            </a:r>
            <a:r>
              <a:rPr lang="es-CL" sz="1200" dirty="0" smtClean="0">
                <a:latin typeface="Copperplate Gothic Bold" panose="020E0705020206020404" pitchFamily="34" charset="0"/>
              </a:rPr>
              <a:t> </a:t>
            </a:r>
            <a:endParaRPr lang="es-CL" sz="1200" dirty="0" smtClean="0">
              <a:latin typeface="Copperplate Gothic Bold" panose="020E0705020206020404" pitchFamily="34" charset="0"/>
            </a:endParaRPr>
          </a:p>
          <a:p>
            <a:pPr algn="ctr"/>
            <a:r>
              <a:rPr lang="es-CL" sz="1200" dirty="0" smtClean="0">
                <a:latin typeface="Copperplate Gothic Bold" panose="020E0705020206020404" pitchFamily="34" charset="0"/>
              </a:rPr>
              <a:t>Inspector General </a:t>
            </a:r>
            <a:endParaRPr lang="es-CL" sz="1200" dirty="0" smtClean="0">
              <a:latin typeface="Copperplate Gothic Bold" panose="020E0705020206020404" pitchFamily="34" charset="0"/>
            </a:endParaRPr>
          </a:p>
          <a:p>
            <a:pPr algn="ctr"/>
            <a:r>
              <a:rPr lang="es-CL" sz="1200" dirty="0" smtClean="0">
                <a:latin typeface="Copperplate Gothic Bold" panose="020E0705020206020404" pitchFamily="34" charset="0"/>
              </a:rPr>
              <a:t>Colegio</a:t>
            </a:r>
            <a:endParaRPr lang="es-CL" sz="1200" dirty="0">
              <a:latin typeface="Copperplate Gothic Bold" panose="020E0705020206020404" pitchFamily="34" charset="0"/>
            </a:endParaRPr>
          </a:p>
          <a:p>
            <a:pPr algn="ctr"/>
            <a:r>
              <a:rPr lang="es-CL" sz="1200" dirty="0">
                <a:latin typeface="Copperplate Gothic Bold" panose="020E0705020206020404" pitchFamily="34" charset="0"/>
              </a:rPr>
              <a:t>NACIONES UNIDAS</a:t>
            </a:r>
          </a:p>
          <a:p>
            <a:pPr algn="ctr"/>
            <a:r>
              <a:rPr lang="es-CL" sz="1200" dirty="0">
                <a:latin typeface="Copperplate Gothic Bold" panose="020E0705020206020404" pitchFamily="34" charset="0"/>
              </a:rPr>
              <a:t>RBD 9699-7</a:t>
            </a:r>
          </a:p>
          <a:p>
            <a:pPr algn="ctr"/>
            <a:endParaRPr lang="es-CL" sz="1200" dirty="0">
              <a:latin typeface="Copperplate Gothic Bold" panose="020E0705020206020404" pitchFamily="34" charset="0"/>
            </a:endParaRPr>
          </a:p>
          <a:p>
            <a:endParaRPr lang="es-CL" sz="1400" dirty="0"/>
          </a:p>
          <a:p>
            <a:endParaRPr lang="es-CL" sz="1400" dirty="0"/>
          </a:p>
          <a:p>
            <a:r>
              <a:rPr lang="es-CL" sz="1400" dirty="0"/>
              <a:t>                                                      </a:t>
            </a:r>
          </a:p>
          <a:p>
            <a:pPr algn="r"/>
            <a:r>
              <a:rPr lang="es-CL" sz="1000" dirty="0" smtClean="0"/>
              <a:t>Septiembre </a:t>
            </a:r>
            <a:r>
              <a:rPr lang="es-CL" sz="1000" dirty="0" smtClean="0"/>
              <a:t> </a:t>
            </a:r>
            <a:r>
              <a:rPr lang="es-CL" sz="1000" dirty="0" smtClean="0"/>
              <a:t>2021</a:t>
            </a:r>
            <a:endParaRPr lang="es-CL" sz="1000" dirty="0"/>
          </a:p>
          <a:p>
            <a:endParaRPr lang="es-CL" dirty="0"/>
          </a:p>
          <a:p>
            <a:endParaRPr lang="es-CL" dirty="0"/>
          </a:p>
          <a:p>
            <a:endParaRPr lang="es-CL" dirty="0"/>
          </a:p>
          <a:p>
            <a:endParaRPr lang="es-CL" dirty="0"/>
          </a:p>
          <a:p>
            <a:endParaRPr lang="es-CL" dirty="0"/>
          </a:p>
          <a:p>
            <a:endParaRPr lang="es-CL" dirty="0"/>
          </a:p>
          <a:p>
            <a:r>
              <a:rPr lang="es-CL" dirty="0"/>
              <a:t> </a:t>
            </a:r>
            <a:endParaRPr lang="es-ES" dirty="0"/>
          </a:p>
        </p:txBody>
      </p:sp>
      <p:sp>
        <p:nvSpPr>
          <p:cNvPr id="8" name="7 Rectángulo"/>
          <p:cNvSpPr/>
          <p:nvPr/>
        </p:nvSpPr>
        <p:spPr>
          <a:xfrm>
            <a:off x="571472" y="3357560"/>
            <a:ext cx="8143932" cy="1477328"/>
          </a:xfrm>
          <a:prstGeom prst="rect">
            <a:avLst/>
          </a:prstGeom>
        </p:spPr>
        <p:txBody>
          <a:bodyPr wrap="square">
            <a:spAutoFit/>
          </a:bodyPr>
          <a:lstStyle/>
          <a:p>
            <a:endParaRPr lang="es-CL" dirty="0" smtClean="0"/>
          </a:p>
          <a:p>
            <a:endParaRPr lang="es-CL" dirty="0" smtClean="0"/>
          </a:p>
          <a:p>
            <a:endParaRPr lang="es-CL" dirty="0" smtClean="0"/>
          </a:p>
          <a:p>
            <a:endParaRPr lang="es-CL" dirty="0" smtClean="0"/>
          </a:p>
          <a:p>
            <a:r>
              <a:rPr lang="es-CL" dirty="0" smtClean="0"/>
              <a:t> </a:t>
            </a:r>
            <a:endParaRPr lang="es-ES" dirty="0"/>
          </a:p>
        </p:txBody>
      </p:sp>
      <p:sp>
        <p:nvSpPr>
          <p:cNvPr id="19" name="18 Título"/>
          <p:cNvSpPr>
            <a:spLocks noGrp="1"/>
          </p:cNvSpPr>
          <p:nvPr>
            <p:ph type="ctrTitle" idx="4294967295"/>
          </p:nvPr>
        </p:nvSpPr>
        <p:spPr>
          <a:xfrm>
            <a:off x="0" y="2074334"/>
            <a:ext cx="6569628" cy="1959942"/>
          </a:xfrm>
        </p:spPr>
        <p:txBody>
          <a:bodyPr>
            <a:normAutofit/>
          </a:bodyPr>
          <a:lstStyle/>
          <a:p>
            <a:r>
              <a:rPr lang="es-ES_tradnl" altLang="es-CL" sz="3600" i="1" dirty="0" smtClean="0">
                <a:latin typeface="Algerian" pitchFamily="82" charset="0"/>
              </a:rPr>
              <a:t/>
            </a:r>
            <a:br>
              <a:rPr lang="es-ES_tradnl" altLang="es-CL" sz="3600" i="1" dirty="0" smtClean="0">
                <a:latin typeface="Algerian" pitchFamily="82" charset="0"/>
              </a:rPr>
            </a:br>
            <a:r>
              <a:rPr lang="es-ES_tradnl" altLang="es-CL" sz="3600" i="1" dirty="0" smtClean="0">
                <a:latin typeface="Algerian" pitchFamily="82" charset="0"/>
              </a:rPr>
              <a:t>Protocolo  de retorno </a:t>
            </a:r>
            <a:r>
              <a:rPr lang="es-ES_tradnl" altLang="es-CL" sz="4400" i="1" dirty="0">
                <a:latin typeface="Calibri" panose="020F0502020204030204" pitchFamily="34" charset="0"/>
                <a:cs typeface="Calibri" panose="020F0502020204030204" pitchFamily="34" charset="0"/>
              </a:rPr>
              <a:t/>
            </a:r>
            <a:br>
              <a:rPr lang="es-ES_tradnl" altLang="es-CL" sz="4400" i="1" dirty="0">
                <a:latin typeface="Calibri" panose="020F0502020204030204" pitchFamily="34" charset="0"/>
                <a:cs typeface="Calibri" panose="020F0502020204030204" pitchFamily="34" charset="0"/>
              </a:rPr>
            </a:br>
            <a:r>
              <a:rPr lang="es-ES_tradnl" altLang="es-CL" sz="2200" i="1" dirty="0" smtClean="0">
                <a:latin typeface="Calibri" panose="020F0502020204030204" pitchFamily="34" charset="0"/>
                <a:cs typeface="Calibri" panose="020F0502020204030204" pitchFamily="34" charset="0"/>
              </a:rPr>
              <a:t>2021</a:t>
            </a:r>
            <a:r>
              <a:rPr lang="es-ES_tradnl" altLang="es-CL" sz="3600" i="1" dirty="0">
                <a:latin typeface="Algerian" pitchFamily="82" charset="0"/>
              </a:rPr>
              <a:t/>
            </a:r>
            <a:br>
              <a:rPr lang="es-ES_tradnl" altLang="es-CL" sz="3600" i="1" dirty="0">
                <a:latin typeface="Algerian" pitchFamily="82" charset="0"/>
              </a:rPr>
            </a:br>
            <a:endParaRPr lang="es-ES" sz="3600" dirty="0"/>
          </a:p>
        </p:txBody>
      </p:sp>
      <p:sp>
        <p:nvSpPr>
          <p:cNvPr id="13" name="12 Rectángulo"/>
          <p:cNvSpPr/>
          <p:nvPr/>
        </p:nvSpPr>
        <p:spPr>
          <a:xfrm>
            <a:off x="3500430" y="4429132"/>
            <a:ext cx="4572032" cy="369332"/>
          </a:xfrm>
          <a:prstGeom prst="rect">
            <a:avLst/>
          </a:prstGeom>
        </p:spPr>
        <p:txBody>
          <a:bodyPr wrap="square">
            <a:spAutoFit/>
          </a:bodyPr>
          <a:lstStyle/>
          <a:p>
            <a:r>
              <a:rPr lang="es-CL" dirty="0" smtClean="0"/>
              <a:t> </a:t>
            </a:r>
            <a:endParaRPr lang="es-CL" dirty="0"/>
          </a:p>
        </p:txBody>
      </p:sp>
      <p:pic>
        <p:nvPicPr>
          <p:cNvPr id="2" name="Imagen 1"/>
          <p:cNvPicPr>
            <a:picLocks noChangeAspect="1"/>
          </p:cNvPicPr>
          <p:nvPr/>
        </p:nvPicPr>
        <p:blipFill>
          <a:blip r:embed="rId3"/>
          <a:stretch>
            <a:fillRect/>
          </a:stretch>
        </p:blipFill>
        <p:spPr>
          <a:xfrm>
            <a:off x="269943" y="298805"/>
            <a:ext cx="1158785" cy="1153746"/>
          </a:xfrm>
          <a:prstGeom prst="rect">
            <a:avLst/>
          </a:prstGeom>
        </p:spPr>
      </p:pic>
      <p:pic>
        <p:nvPicPr>
          <p:cNvPr id="4" name="Imagen 3"/>
          <p:cNvPicPr>
            <a:picLocks noChangeAspect="1"/>
          </p:cNvPicPr>
          <p:nvPr/>
        </p:nvPicPr>
        <p:blipFill>
          <a:blip r:embed="rId4"/>
          <a:stretch>
            <a:fillRect/>
          </a:stretch>
        </p:blipFill>
        <p:spPr>
          <a:xfrm>
            <a:off x="4788024" y="890741"/>
            <a:ext cx="3672408" cy="476316"/>
          </a:xfrm>
          <a:prstGeom prst="rect">
            <a:avLst/>
          </a:prstGeom>
        </p:spPr>
      </p:pic>
    </p:spTree>
    <p:extLst>
      <p:ext uri="{BB962C8B-B14F-4D97-AF65-F5344CB8AC3E}">
        <p14:creationId xmlns="" xmlns:p14="http://schemas.microsoft.com/office/powerpoint/2010/main" val="59246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Supervisor/a de baños:</a:t>
            </a:r>
            <a:endParaRPr lang="es-ES" dirty="0"/>
          </a:p>
        </p:txBody>
      </p:sp>
      <p:sp>
        <p:nvSpPr>
          <p:cNvPr id="3" name="2 Marcador de contenido"/>
          <p:cNvSpPr>
            <a:spLocks noGrp="1"/>
          </p:cNvSpPr>
          <p:nvPr>
            <p:ph idx="1"/>
          </p:nvPr>
        </p:nvSpPr>
        <p:spPr>
          <a:xfrm>
            <a:off x="142844" y="1571612"/>
            <a:ext cx="9001156" cy="5072098"/>
          </a:xfrm>
        </p:spPr>
        <p:txBody>
          <a:bodyPr>
            <a:normAutofit fontScale="55000" lnSpcReduction="20000"/>
          </a:bodyPr>
          <a:lstStyle/>
          <a:p>
            <a:pPr>
              <a:buNone/>
            </a:pPr>
            <a:r>
              <a:rPr lang="es-ES" dirty="0" smtClean="0"/>
              <a:t> </a:t>
            </a:r>
          </a:p>
          <a:p>
            <a:pPr fontAlgn="t">
              <a:buNone/>
            </a:pPr>
            <a:r>
              <a:rPr lang="es-ES" sz="3300" b="1" dirty="0" smtClean="0"/>
              <a:t>Baño </a:t>
            </a:r>
            <a:r>
              <a:rPr lang="es-ES" sz="3300" b="1" dirty="0" smtClean="0"/>
              <a:t>varones	</a:t>
            </a:r>
            <a:r>
              <a:rPr lang="es-ES" sz="3300" dirty="0" smtClean="0"/>
              <a:t>					</a:t>
            </a:r>
            <a:endParaRPr lang="es-ES" sz="3300" dirty="0" smtClean="0"/>
          </a:p>
          <a:p>
            <a:pPr fontAlgn="t"/>
            <a:r>
              <a:rPr lang="es-ES" sz="3300" dirty="0" smtClean="0"/>
              <a:t>Rudolph Dinter</a:t>
            </a:r>
            <a:endParaRPr lang="es-ES" sz="3300" dirty="0" smtClean="0"/>
          </a:p>
          <a:p>
            <a:pPr fontAlgn="t">
              <a:buNone/>
            </a:pPr>
            <a:r>
              <a:rPr lang="es-ES" sz="3300" b="1" dirty="0" smtClean="0"/>
              <a:t>Baño damas </a:t>
            </a:r>
          </a:p>
          <a:p>
            <a:pPr fontAlgn="t"/>
            <a:r>
              <a:rPr lang="es-ES" sz="3300" dirty="0" smtClean="0"/>
              <a:t>Nataly Jofre</a:t>
            </a:r>
            <a:r>
              <a:rPr lang="es-ES" sz="3300" dirty="0" smtClean="0"/>
              <a:t/>
            </a:r>
            <a:br>
              <a:rPr lang="es-ES" sz="3300" dirty="0" smtClean="0"/>
            </a:br>
            <a:endParaRPr lang="es-ES" sz="3300" dirty="0" smtClean="0"/>
          </a:p>
          <a:p>
            <a:pPr fontAlgn="t">
              <a:buNone/>
            </a:pPr>
            <a:r>
              <a:rPr lang="es-ES" sz="3300" b="1" u="sng" dirty="0" smtClean="0"/>
              <a:t>higienización</a:t>
            </a:r>
            <a:r>
              <a:rPr lang="es-ES" sz="3300" dirty="0" smtClean="0"/>
              <a:t> </a:t>
            </a:r>
          </a:p>
          <a:p>
            <a:pPr fontAlgn="t">
              <a:buNone/>
            </a:pPr>
            <a:r>
              <a:rPr lang="es-ES" sz="3300" b="1" dirty="0" smtClean="0"/>
              <a:t>Salas </a:t>
            </a:r>
            <a:r>
              <a:rPr lang="es-ES" sz="3300" b="1" dirty="0" smtClean="0"/>
              <a:t>pre básica</a:t>
            </a:r>
          </a:p>
          <a:p>
            <a:pPr fontAlgn="t"/>
            <a:r>
              <a:rPr lang="es-ES" sz="3300" dirty="0" smtClean="0"/>
              <a:t>Katherine cayupi</a:t>
            </a:r>
            <a:endParaRPr lang="es-ES" sz="3300" dirty="0" smtClean="0"/>
          </a:p>
          <a:p>
            <a:pPr fontAlgn="t">
              <a:buNone/>
            </a:pPr>
            <a:r>
              <a:rPr lang="es-ES" sz="3300" b="1" dirty="0" smtClean="0"/>
              <a:t>salas 1°ciclo				</a:t>
            </a:r>
            <a:r>
              <a:rPr lang="es-ES" sz="3300" dirty="0" smtClean="0"/>
              <a:t>salas </a:t>
            </a:r>
            <a:r>
              <a:rPr lang="es-ES" sz="3300" dirty="0" smtClean="0"/>
              <a:t>2° </a:t>
            </a:r>
            <a:r>
              <a:rPr lang="es-ES" sz="3300" dirty="0" smtClean="0"/>
              <a:t>ciclo</a:t>
            </a:r>
            <a:endParaRPr lang="es-ES" sz="3300" b="1" dirty="0" smtClean="0"/>
          </a:p>
          <a:p>
            <a:pPr fontAlgn="t">
              <a:buNone/>
            </a:pPr>
            <a:r>
              <a:rPr lang="es-ES" sz="3300" dirty="0" smtClean="0"/>
              <a:t>jorge zuñiga  </a:t>
            </a:r>
          </a:p>
          <a:p>
            <a:pPr fontAlgn="t">
              <a:buNone/>
            </a:pPr>
            <a:r>
              <a:rPr lang="es-ES" sz="3300" dirty="0" err="1" smtClean="0"/>
              <a:t>Americo</a:t>
            </a:r>
            <a:r>
              <a:rPr lang="es-ES" sz="3300" dirty="0" smtClean="0"/>
              <a:t> 				</a:t>
            </a:r>
            <a:r>
              <a:rPr lang="es-ES" sz="3300" dirty="0" smtClean="0"/>
              <a:t>Marilen Solís</a:t>
            </a:r>
          </a:p>
          <a:p>
            <a:pPr fontAlgn="t">
              <a:buNone/>
            </a:pP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346" y="1196752"/>
            <a:ext cx="7765322" cy="4594448"/>
          </a:xfrm>
        </p:spPr>
        <p:txBody>
          <a:bodyPr>
            <a:normAutofit/>
          </a:bodyPr>
          <a:lstStyle/>
          <a:p>
            <a:r>
              <a:rPr lang="es-CL" sz="6000" dirty="0" smtClean="0"/>
              <a:t>Muchas gracias…!!</a:t>
            </a:r>
            <a:endParaRPr lang="es-CL" sz="6000" dirty="0"/>
          </a:p>
        </p:txBody>
      </p:sp>
      <p:pic>
        <p:nvPicPr>
          <p:cNvPr id="4" name="Imagen 3"/>
          <p:cNvPicPr>
            <a:picLocks noChangeAspect="1"/>
          </p:cNvPicPr>
          <p:nvPr/>
        </p:nvPicPr>
        <p:blipFill>
          <a:blip r:embed="rId2"/>
          <a:stretch>
            <a:fillRect/>
          </a:stretch>
        </p:blipFill>
        <p:spPr>
          <a:xfrm>
            <a:off x="1187624" y="2708920"/>
            <a:ext cx="2304256" cy="2299257"/>
          </a:xfrm>
          <a:prstGeom prst="rect">
            <a:avLst/>
          </a:prstGeom>
        </p:spPr>
      </p:pic>
      <p:pic>
        <p:nvPicPr>
          <p:cNvPr id="5" name="Imagen 4"/>
          <p:cNvPicPr>
            <a:picLocks noChangeAspect="1"/>
          </p:cNvPicPr>
          <p:nvPr/>
        </p:nvPicPr>
        <p:blipFill>
          <a:blip r:embed="rId3"/>
          <a:stretch>
            <a:fillRect/>
          </a:stretch>
        </p:blipFill>
        <p:spPr>
          <a:xfrm>
            <a:off x="3737479" y="3493976"/>
            <a:ext cx="4523624" cy="944962"/>
          </a:xfrm>
          <a:prstGeom prst="rect">
            <a:avLst/>
          </a:prstGeom>
        </p:spPr>
      </p:pic>
    </p:spTree>
    <p:extLst>
      <p:ext uri="{BB962C8B-B14F-4D97-AF65-F5344CB8AC3E}">
        <p14:creationId xmlns="" xmlns:p14="http://schemas.microsoft.com/office/powerpoint/2010/main" val="4025338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685346" y="692696"/>
            <a:ext cx="7765322" cy="5098504"/>
          </a:xfrm>
        </p:spPr>
        <p:txBody>
          <a:bodyPr>
            <a:normAutofit fontScale="77500" lnSpcReduction="20000"/>
          </a:bodyPr>
          <a:lstStyle/>
          <a:p>
            <a:pPr marL="0" indent="0" algn="ctr">
              <a:buNone/>
            </a:pPr>
            <a:r>
              <a:rPr lang="es-CL" sz="4800" dirty="0" smtClean="0"/>
              <a:t> </a:t>
            </a:r>
          </a:p>
          <a:p>
            <a:r>
              <a:rPr lang="es-ES" sz="4800" b="1" u="sng" dirty="0" smtClean="0"/>
              <a:t>Protocolo voluntario para las familias</a:t>
            </a:r>
            <a:endParaRPr lang="es-ES" sz="4800" dirty="0" smtClean="0"/>
          </a:p>
          <a:p>
            <a:r>
              <a:rPr lang="es-ES" sz="4800" dirty="0" smtClean="0"/>
              <a:t>Las familias deciden libremente si enviar a los niños, niñas y adolescentes al </a:t>
            </a:r>
            <a:r>
              <a:rPr lang="es-ES" sz="4800" dirty="0" smtClean="0"/>
              <a:t>colegio.</a:t>
            </a:r>
            <a:endParaRPr lang="es-ES" sz="4800" dirty="0" smtClean="0"/>
          </a:p>
          <a:p>
            <a:pPr>
              <a:buNone/>
            </a:pPr>
            <a:r>
              <a:rPr lang="es-ES" sz="4800" dirty="0" smtClean="0"/>
              <a:t/>
            </a:r>
            <a:br>
              <a:rPr lang="es-ES" sz="4800" dirty="0" smtClean="0"/>
            </a:br>
            <a:endParaRPr lang="es-CL" sz="4800" dirty="0" smtClean="0">
              <a:solidFill>
                <a:srgbClr val="FFFF00"/>
              </a:solidFill>
            </a:endParaRPr>
          </a:p>
          <a:p>
            <a:pPr marL="0" indent="0" algn="ctr">
              <a:buNone/>
            </a:pPr>
            <a:endParaRPr lang="es-CL" sz="4800" dirty="0" smtClean="0">
              <a:solidFill>
                <a:srgbClr val="FFFF00"/>
              </a:solidFill>
            </a:endParaRPr>
          </a:p>
          <a:p>
            <a:pPr marL="0" indent="0">
              <a:buNone/>
            </a:pPr>
            <a:endParaRPr lang="es-CL" dirty="0"/>
          </a:p>
        </p:txBody>
      </p:sp>
      <p:pic>
        <p:nvPicPr>
          <p:cNvPr id="8" name="Imagen 7"/>
          <p:cNvPicPr>
            <a:picLocks noChangeAspect="1"/>
          </p:cNvPicPr>
          <p:nvPr/>
        </p:nvPicPr>
        <p:blipFill>
          <a:blip r:embed="rId2"/>
          <a:stretch>
            <a:fillRect/>
          </a:stretch>
        </p:blipFill>
        <p:spPr>
          <a:xfrm>
            <a:off x="16741" y="17951"/>
            <a:ext cx="1158340" cy="1152244"/>
          </a:xfrm>
          <a:prstGeom prst="rect">
            <a:avLst/>
          </a:prstGeom>
        </p:spPr>
      </p:pic>
    </p:spTree>
    <p:extLst>
      <p:ext uri="{BB962C8B-B14F-4D97-AF65-F5344CB8AC3E}">
        <p14:creationId xmlns="" xmlns:p14="http://schemas.microsoft.com/office/powerpoint/2010/main" val="13207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42852"/>
            <a:ext cx="7765321" cy="1269925"/>
          </a:xfrm>
        </p:spPr>
        <p:txBody>
          <a:bodyPr>
            <a:normAutofit fontScale="90000"/>
          </a:bodyPr>
          <a:lstStyle/>
          <a:p>
            <a:r>
              <a:rPr lang="es-ES" u="sng" dirty="0" smtClean="0"/>
              <a:t/>
            </a:r>
            <a:br>
              <a:rPr lang="es-ES" u="sng" dirty="0" smtClean="0"/>
            </a:br>
            <a:r>
              <a:rPr lang="es-ES" u="sng" dirty="0" smtClean="0"/>
              <a:t>Protocolo </a:t>
            </a:r>
            <a:r>
              <a:rPr lang="es-ES" u="sng" dirty="0" smtClean="0"/>
              <a:t>de ingreso y salida.</a:t>
            </a:r>
            <a:r>
              <a:rPr lang="es-ES" dirty="0" smtClean="0"/>
              <a:t/>
            </a:r>
            <a:br>
              <a:rPr lang="es-ES" dirty="0" smtClean="0"/>
            </a:br>
            <a:endParaRPr lang="es-CL" dirty="0"/>
          </a:p>
        </p:txBody>
      </p:sp>
      <p:pic>
        <p:nvPicPr>
          <p:cNvPr id="5" name="Imagen 4"/>
          <p:cNvPicPr>
            <a:picLocks noChangeAspect="1"/>
          </p:cNvPicPr>
          <p:nvPr/>
        </p:nvPicPr>
        <p:blipFill>
          <a:blip r:embed="rId2"/>
          <a:stretch>
            <a:fillRect/>
          </a:stretch>
        </p:blipFill>
        <p:spPr>
          <a:xfrm>
            <a:off x="12576" y="-6474"/>
            <a:ext cx="1158340" cy="1152244"/>
          </a:xfrm>
          <a:prstGeom prst="rect">
            <a:avLst/>
          </a:prstGeom>
        </p:spPr>
      </p:pic>
      <p:sp>
        <p:nvSpPr>
          <p:cNvPr id="6" name="Marcador de contenido 5"/>
          <p:cNvSpPr>
            <a:spLocks noGrp="1"/>
          </p:cNvSpPr>
          <p:nvPr>
            <p:ph idx="1"/>
          </p:nvPr>
        </p:nvSpPr>
        <p:spPr>
          <a:xfrm>
            <a:off x="107504" y="1145770"/>
            <a:ext cx="8928992" cy="5451582"/>
          </a:xfrm>
        </p:spPr>
        <p:txBody>
          <a:bodyPr>
            <a:normAutofit/>
          </a:bodyPr>
          <a:lstStyle/>
          <a:p>
            <a:pPr marL="0" indent="0">
              <a:buNone/>
            </a:pPr>
            <a:endParaRPr lang="es-CL" b="1" dirty="0"/>
          </a:p>
          <a:p>
            <a:pPr marL="0" indent="0" algn="ctr">
              <a:buNone/>
            </a:pPr>
            <a:endParaRPr lang="es-CL" b="1" dirty="0" smtClean="0"/>
          </a:p>
          <a:p>
            <a:pPr marL="0" indent="0" algn="ctr">
              <a:buNone/>
            </a:pPr>
            <a:endParaRPr lang="es-CL" b="1" dirty="0"/>
          </a:p>
        </p:txBody>
      </p:sp>
      <p:sp>
        <p:nvSpPr>
          <p:cNvPr id="7" name="6 Rectángulo"/>
          <p:cNvSpPr/>
          <p:nvPr/>
        </p:nvSpPr>
        <p:spPr>
          <a:xfrm>
            <a:off x="357158" y="1357298"/>
            <a:ext cx="8286808" cy="4801314"/>
          </a:xfrm>
          <a:prstGeom prst="rect">
            <a:avLst/>
          </a:prstGeom>
        </p:spPr>
        <p:txBody>
          <a:bodyPr wrap="square">
            <a:spAutoFit/>
          </a:bodyPr>
          <a:lstStyle/>
          <a:p>
            <a:r>
              <a:rPr lang="es-ES" dirty="0" smtClean="0"/>
              <a:t>Ingreso </a:t>
            </a:r>
            <a:r>
              <a:rPr lang="es-ES" dirty="0" smtClean="0"/>
              <a:t>y salida</a:t>
            </a:r>
          </a:p>
          <a:p>
            <a:pPr fontAlgn="base">
              <a:buFont typeface="Arial" pitchFamily="34" charset="0"/>
              <a:buChar char="•"/>
            </a:pPr>
            <a:r>
              <a:rPr lang="es-ES" dirty="0" smtClean="0"/>
              <a:t>PK –K  08:30 a 09:00 entrada poniente: </a:t>
            </a:r>
            <a:r>
              <a:rPr lang="es-ES" b="1" u="sng" dirty="0" smtClean="0"/>
              <a:t>Paola Olivo – Claudia Espinoza</a:t>
            </a:r>
            <a:r>
              <a:rPr lang="es-ES" dirty="0" smtClean="0"/>
              <a:t>  </a:t>
            </a:r>
            <a:endParaRPr lang="es-ES" dirty="0" smtClean="0"/>
          </a:p>
          <a:p>
            <a:pPr fontAlgn="base">
              <a:buFont typeface="Arial" pitchFamily="34" charset="0"/>
              <a:buChar char="•"/>
            </a:pPr>
            <a:r>
              <a:rPr lang="es-ES" dirty="0" smtClean="0"/>
              <a:t>1</a:t>
            </a:r>
            <a:r>
              <a:rPr lang="es-ES" dirty="0" smtClean="0"/>
              <a:t>° y 2° 08:10 y 13:00 entrada poniente: </a:t>
            </a:r>
            <a:r>
              <a:rPr lang="es-ES" b="1" u="sng" dirty="0" smtClean="0"/>
              <a:t>Cindy Moncada – Rebeca Bravo</a:t>
            </a:r>
            <a:endParaRPr lang="es-ES" dirty="0" smtClean="0"/>
          </a:p>
          <a:p>
            <a:pPr fontAlgn="base">
              <a:buFont typeface="Arial" pitchFamily="34" charset="0"/>
              <a:buChar char="•"/>
            </a:pPr>
            <a:r>
              <a:rPr lang="es-ES" dirty="0" smtClean="0"/>
              <a:t>3° y 4° 08:10 y 13:00 entrada oriente: </a:t>
            </a:r>
            <a:r>
              <a:rPr lang="es-ES" b="1" u="sng" dirty="0" smtClean="0"/>
              <a:t>Rachel Toro  -    Fernanda Castillo</a:t>
            </a:r>
            <a:endParaRPr lang="es-ES" b="1" dirty="0" smtClean="0"/>
          </a:p>
          <a:p>
            <a:pPr fontAlgn="base">
              <a:buFont typeface="Arial" pitchFamily="34" charset="0"/>
              <a:buChar char="•"/>
            </a:pPr>
            <a:r>
              <a:rPr lang="es-ES" dirty="0" smtClean="0"/>
              <a:t>5° y 6° 08:20 y 13:15 entrada poniente: </a:t>
            </a:r>
            <a:r>
              <a:rPr lang="es-ES" b="1" u="sng" dirty="0" smtClean="0"/>
              <a:t>Michel Mella – Paola Oyarzun</a:t>
            </a:r>
          </a:p>
          <a:p>
            <a:pPr fontAlgn="base">
              <a:buFont typeface="Arial" pitchFamily="34" charset="0"/>
              <a:buChar char="•"/>
            </a:pPr>
            <a:r>
              <a:rPr lang="es-ES" dirty="0" smtClean="0"/>
              <a:t>7°y 8° 08:20 y 13:15 entrada oriente: </a:t>
            </a:r>
            <a:r>
              <a:rPr lang="es-ES" b="1" u="sng" dirty="0" smtClean="0"/>
              <a:t>Judith Aguilera - Natalie </a:t>
            </a:r>
            <a:r>
              <a:rPr lang="es-ES" b="1" u="sng" dirty="0" smtClean="0"/>
              <a:t>Jofré</a:t>
            </a:r>
          </a:p>
          <a:p>
            <a:pPr algn="just" fontAlgn="base"/>
            <a:endParaRPr lang="es-ES" dirty="0" smtClean="0"/>
          </a:p>
          <a:p>
            <a:pPr algn="just" fontAlgn="base"/>
            <a:r>
              <a:rPr lang="es-ES" dirty="0" smtClean="0"/>
              <a:t>Todos los y las estudiantes deberán ingresar portando su mascarilla. </a:t>
            </a:r>
          </a:p>
          <a:p>
            <a:pPr algn="just" fontAlgn="base"/>
            <a:r>
              <a:rPr lang="es-ES" dirty="0" smtClean="0"/>
              <a:t>En cada entrada se les tomará la temperatura, en caso que sea superior a 37.5°, él o la estudiante será devuelto a su apoderado. (si estudiantes ingresa solo se llama apoderado)</a:t>
            </a:r>
          </a:p>
          <a:p>
            <a:pPr algn="just" fontAlgn="base"/>
            <a:r>
              <a:rPr lang="es-ES" dirty="0" smtClean="0"/>
              <a:t>Se dispondrá de alcohol gel para limpiarse las manos y pediluvio para la limpieza del calzado.</a:t>
            </a:r>
          </a:p>
          <a:p>
            <a:pPr algn="just" fontAlgn="base"/>
            <a:r>
              <a:rPr lang="es-ES" dirty="0" smtClean="0"/>
              <a:t>Cada estudiante deberá portar en su mochila alcohol gel y una mascarilla de repuesto para uso personal.</a:t>
            </a:r>
          </a:p>
          <a:p>
            <a:pPr algn="just" fontAlgn="base"/>
            <a:r>
              <a:rPr lang="es-ES" dirty="0" smtClean="0"/>
              <a:t>La salida del establecimiento para cada estudiante será por la misma donde realizó el ingreso.</a:t>
            </a:r>
            <a:endParaRPr lang="es-ES" dirty="0"/>
          </a:p>
        </p:txBody>
      </p:sp>
    </p:spTree>
    <p:extLst>
      <p:ext uri="{BB962C8B-B14F-4D97-AF65-F5344CB8AC3E}">
        <p14:creationId xmlns="" xmlns:p14="http://schemas.microsoft.com/office/powerpoint/2010/main" val="194450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Protocolo de Salida.</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10000"/>
          </a:bodyPr>
          <a:lstStyle/>
          <a:p>
            <a:pPr fontAlgn="base"/>
            <a:r>
              <a:rPr lang="es-ES" dirty="0" smtClean="0"/>
              <a:t>Sera </a:t>
            </a:r>
            <a:r>
              <a:rPr lang="es-ES" dirty="0" smtClean="0"/>
              <a:t>acompañado de su profesor y se formaran en patio central donde esperaran la orden del inspector general para su retiro.</a:t>
            </a:r>
          </a:p>
          <a:p>
            <a:pPr fontAlgn="base"/>
            <a:r>
              <a:rPr lang="es-ES" dirty="0" smtClean="0"/>
              <a:t>Esto será supervisado por cada inspector </a:t>
            </a:r>
          </a:p>
          <a:p>
            <a:pPr fontAlgn="base"/>
            <a:r>
              <a:rPr lang="es-ES" dirty="0" smtClean="0"/>
              <a:t>Estudiantes rezagados quedaran en el establecimiento bajo la supervisión de un adulto responsable. </a:t>
            </a:r>
          </a:p>
          <a:p>
            <a:r>
              <a:rPr lang="es-ES" dirty="0" smtClean="0"/>
              <a:t>Observación: En Pre Básica la responsabilidad será de educadora y técnico. </a:t>
            </a:r>
          </a:p>
          <a:p>
            <a:pPr>
              <a:buNone/>
            </a:pPr>
            <a:r>
              <a:rPr lang="es-ES" dirty="0" smtClean="0"/>
              <a:t/>
            </a:r>
            <a:br>
              <a:rPr lang="es-ES" dirty="0" smtClean="0"/>
            </a:b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Protocolo de aulas.</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70000" lnSpcReduction="20000"/>
          </a:bodyPr>
          <a:lstStyle/>
          <a:p>
            <a:pPr fontAlgn="base"/>
            <a:r>
              <a:rPr lang="es-ES" dirty="0" smtClean="0"/>
              <a:t>Mantener </a:t>
            </a:r>
            <a:r>
              <a:rPr lang="es-ES" dirty="0" smtClean="0"/>
              <a:t>distanciamiento </a:t>
            </a:r>
            <a:r>
              <a:rPr lang="es-ES" dirty="0" smtClean="0"/>
              <a:t>1.50 </a:t>
            </a:r>
            <a:r>
              <a:rPr lang="es-ES" dirty="0" smtClean="0"/>
              <a:t>metro </a:t>
            </a:r>
          </a:p>
          <a:p>
            <a:pPr fontAlgn="base"/>
            <a:r>
              <a:rPr lang="es-ES" dirty="0" smtClean="0"/>
              <a:t>Aforo máximo 10 estudiantes + Docente y apoyo </a:t>
            </a:r>
          </a:p>
          <a:p>
            <a:pPr fontAlgn="base"/>
            <a:r>
              <a:rPr lang="es-ES" dirty="0" smtClean="0"/>
              <a:t>Ingreso controlado</a:t>
            </a:r>
          </a:p>
          <a:p>
            <a:pPr fontAlgn="base"/>
            <a:r>
              <a:rPr lang="es-ES" dirty="0" smtClean="0"/>
              <a:t>Mantener mascarilla constante dentro de la sala de clase</a:t>
            </a:r>
          </a:p>
          <a:p>
            <a:pPr fontAlgn="base"/>
            <a:r>
              <a:rPr lang="es-ES" dirty="0" smtClean="0"/>
              <a:t>Ventilación cruzada y continua de salas y espacios comunes se prohíbe mantener puertas cerradas</a:t>
            </a:r>
          </a:p>
          <a:p>
            <a:pPr fontAlgn="base"/>
            <a:r>
              <a:rPr lang="es-ES" dirty="0" smtClean="0"/>
              <a:t>Uniforme: flexibilizar el uso de uniforme, privilegiando el abrigo de los estudiantes con el fin de tolerar la ventilación buzo, jeans negros o azul no </a:t>
            </a:r>
            <a:r>
              <a:rPr lang="es-ES" dirty="0" smtClean="0"/>
              <a:t>rasgados</a:t>
            </a:r>
            <a:endParaRPr lang="es-ES" dirty="0" smtClean="0"/>
          </a:p>
          <a:p>
            <a:pPr fontAlgn="base"/>
            <a:r>
              <a:rPr lang="es-ES" dirty="0" smtClean="0"/>
              <a:t>Polera (no peto, ni </a:t>
            </a:r>
            <a:r>
              <a:rPr lang="es-ES" dirty="0" smtClean="0"/>
              <a:t>crop</a:t>
            </a:r>
            <a:r>
              <a:rPr lang="es-ES" dirty="0" smtClean="0"/>
              <a:t> top)</a:t>
            </a:r>
          </a:p>
          <a:p>
            <a:pPr fontAlgn="base"/>
            <a:r>
              <a:rPr lang="es-ES" dirty="0" smtClean="0"/>
              <a:t>No compartir útiles escolares</a:t>
            </a:r>
          </a:p>
          <a:p>
            <a:pPr fontAlgn="base"/>
            <a:r>
              <a:rPr lang="es-ES" dirty="0" smtClean="0"/>
              <a:t>Cambiar mascarilla después de cada recreo </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u="sng" dirty="0" smtClean="0"/>
              <a:t/>
            </a:r>
            <a:br>
              <a:rPr lang="es-ES" u="sng" dirty="0" smtClean="0"/>
            </a:br>
            <a:r>
              <a:rPr lang="es-ES" u="sng" dirty="0" smtClean="0"/>
              <a:t/>
            </a:r>
            <a:br>
              <a:rPr lang="es-ES" u="sng" dirty="0" smtClean="0"/>
            </a:br>
            <a:r>
              <a:rPr lang="es-ES" u="sng" dirty="0" smtClean="0"/>
              <a:t>Protocolo </a:t>
            </a:r>
            <a:r>
              <a:rPr lang="es-ES" u="sng" dirty="0" smtClean="0"/>
              <a:t>de recreos y desplazamiento.</a:t>
            </a:r>
            <a:r>
              <a:rPr lang="es-ES" b="0" dirty="0" smtClean="0"/>
              <a:t/>
            </a:r>
            <a:br>
              <a:rPr lang="es-ES" b="0" dirty="0" smtClean="0"/>
            </a:br>
            <a:r>
              <a:rPr lang="es-ES" dirty="0" smtClean="0"/>
              <a:t/>
            </a:r>
            <a:br>
              <a:rPr lang="es-ES" dirty="0" smtClean="0"/>
            </a:br>
            <a:endParaRPr lang="es-ES" dirty="0"/>
          </a:p>
        </p:txBody>
      </p:sp>
      <p:sp>
        <p:nvSpPr>
          <p:cNvPr id="3" name="2 Marcador de contenido"/>
          <p:cNvSpPr>
            <a:spLocks noGrp="1"/>
          </p:cNvSpPr>
          <p:nvPr>
            <p:ph idx="1"/>
          </p:nvPr>
        </p:nvSpPr>
        <p:spPr>
          <a:xfrm>
            <a:off x="714348" y="1714488"/>
            <a:ext cx="7765322" cy="2857520"/>
          </a:xfrm>
        </p:spPr>
        <p:txBody>
          <a:bodyPr>
            <a:normAutofit fontScale="25000" lnSpcReduction="20000"/>
          </a:bodyPr>
          <a:lstStyle/>
          <a:p>
            <a:pPr fontAlgn="base"/>
            <a:r>
              <a:rPr lang="es-ES" sz="6000" dirty="0" smtClean="0"/>
              <a:t>En </a:t>
            </a:r>
            <a:r>
              <a:rPr lang="es-ES" sz="6000" dirty="0" smtClean="0"/>
              <a:t>pasillos de primer y segundo piso, el desplazamiento debe: </a:t>
            </a:r>
          </a:p>
          <a:p>
            <a:r>
              <a:rPr lang="es-ES" sz="6000" dirty="0" smtClean="0"/>
              <a:t>Ser por la derecha, respetando el distanciamiento de 1 metro</a:t>
            </a:r>
          </a:p>
          <a:p>
            <a:pPr fontAlgn="base"/>
            <a:r>
              <a:rPr lang="es-ES" sz="6000" dirty="0" smtClean="0"/>
              <a:t>Solo hay una escalera de subida y una de bajada</a:t>
            </a:r>
          </a:p>
          <a:p>
            <a:pPr fontAlgn="base"/>
            <a:r>
              <a:rPr lang="es-ES" sz="6000" dirty="0" smtClean="0"/>
              <a:t>En recreo se debe mantener distanciamiento y diferido en sus horarios </a:t>
            </a:r>
          </a:p>
          <a:p>
            <a:pPr fontAlgn="base"/>
            <a:r>
              <a:rPr lang="es-ES" sz="6000" dirty="0" smtClean="0"/>
              <a:t>El desplazamiento al ingresar a las salas es por la derecha, tanto de entrada como de salida, respetando el distanciamiento De 1 metro</a:t>
            </a:r>
            <a:r>
              <a:rPr lang="es-ES" sz="6000" dirty="0" smtClean="0"/>
              <a:t>.</a:t>
            </a:r>
          </a:p>
          <a:p>
            <a:pPr fontAlgn="base"/>
            <a:endParaRPr lang="es-ES" dirty="0" smtClean="0"/>
          </a:p>
          <a:p>
            <a:pPr>
              <a:buNone/>
            </a:pPr>
            <a:r>
              <a:rPr lang="es-ES" dirty="0" smtClean="0"/>
              <a:t/>
            </a:r>
            <a:br>
              <a:rPr lang="es-ES" dirty="0" smtClean="0"/>
            </a:br>
            <a:endParaRPr lang="es-ES" dirty="0"/>
          </a:p>
        </p:txBody>
      </p:sp>
      <p:pic>
        <p:nvPicPr>
          <p:cNvPr id="1026" name="Picture 2" descr="https://lh5.googleusercontent.com/mbA5Lo0itRzax_rn88jEavQYCLlqathh1wtPllQjWdAHbp8_nju9FdIBw_h8gbblHJjlW5KTxonDj4ZQPmDk9VLNv4W-NhG9_DJRo523Ew9OBVLrAW__cbj6vXTysu35vy1L29E=s0"/>
          <p:cNvPicPr>
            <a:picLocks noChangeAspect="1" noChangeArrowheads="1"/>
          </p:cNvPicPr>
          <p:nvPr/>
        </p:nvPicPr>
        <p:blipFill>
          <a:blip r:embed="rId2"/>
          <a:srcRect/>
          <a:stretch>
            <a:fillRect/>
          </a:stretch>
        </p:blipFill>
        <p:spPr bwMode="auto">
          <a:xfrm>
            <a:off x="1785918" y="3857628"/>
            <a:ext cx="5219700" cy="25098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94597"/>
            <a:ext cx="7765321" cy="1118180"/>
          </a:xfrm>
        </p:spPr>
        <p:txBody>
          <a:bodyPr>
            <a:normAutofit/>
          </a:bodyPr>
          <a:lstStyle/>
          <a:p>
            <a:endParaRPr lang="es-CL" dirty="0"/>
          </a:p>
        </p:txBody>
      </p:sp>
      <p:pic>
        <p:nvPicPr>
          <p:cNvPr id="5" name="Imagen 4"/>
          <p:cNvPicPr>
            <a:picLocks noChangeAspect="1"/>
          </p:cNvPicPr>
          <p:nvPr/>
        </p:nvPicPr>
        <p:blipFill>
          <a:blip r:embed="rId2"/>
          <a:stretch>
            <a:fillRect/>
          </a:stretch>
        </p:blipFill>
        <p:spPr>
          <a:xfrm>
            <a:off x="12576" y="-6474"/>
            <a:ext cx="1158340" cy="1152244"/>
          </a:xfrm>
          <a:prstGeom prst="rect">
            <a:avLst/>
          </a:prstGeom>
        </p:spPr>
      </p:pic>
      <p:sp>
        <p:nvSpPr>
          <p:cNvPr id="6" name="Marcador de contenido 5"/>
          <p:cNvSpPr>
            <a:spLocks noGrp="1"/>
          </p:cNvSpPr>
          <p:nvPr>
            <p:ph idx="1"/>
          </p:nvPr>
        </p:nvSpPr>
        <p:spPr>
          <a:xfrm>
            <a:off x="685346" y="1145769"/>
            <a:ext cx="7765322" cy="2067207"/>
          </a:xfrm>
        </p:spPr>
        <p:txBody>
          <a:bodyPr>
            <a:normAutofit/>
          </a:bodyPr>
          <a:lstStyle/>
          <a:p>
            <a:pPr marL="0" indent="0" algn="ctr">
              <a:buNone/>
            </a:pPr>
            <a:r>
              <a:rPr lang="es-CL" b="1" dirty="0" smtClean="0"/>
              <a:t> </a:t>
            </a:r>
            <a:endParaRPr lang="es-CL" b="1" dirty="0"/>
          </a:p>
        </p:txBody>
      </p:sp>
      <p:graphicFrame>
        <p:nvGraphicFramePr>
          <p:cNvPr id="7" name="6 Tabla"/>
          <p:cNvGraphicFramePr>
            <a:graphicFrameLocks noGrp="1"/>
          </p:cNvGraphicFramePr>
          <p:nvPr/>
        </p:nvGraphicFramePr>
        <p:xfrm>
          <a:off x="642910" y="1928802"/>
          <a:ext cx="7381907" cy="4497540"/>
        </p:xfrm>
        <a:graphic>
          <a:graphicData uri="http://schemas.openxmlformats.org/drawingml/2006/table">
            <a:tbl>
              <a:tblPr/>
              <a:tblGrid>
                <a:gridCol w="1527734"/>
                <a:gridCol w="2041258"/>
                <a:gridCol w="1951391"/>
                <a:gridCol w="1861524"/>
              </a:tblGrid>
              <a:tr h="434810">
                <a:tc>
                  <a:txBody>
                    <a:bodyPr/>
                    <a:lstStyle/>
                    <a:p>
                      <a:pPr rtl="0" fontAlgn="t">
                        <a:spcBef>
                          <a:spcPts val="0"/>
                        </a:spcBef>
                        <a:spcAft>
                          <a:spcPts val="0"/>
                        </a:spcAft>
                      </a:pPr>
                      <a:r>
                        <a:rPr lang="es-ES" sz="1100" b="0" i="0" u="none" strike="noStrike" dirty="0">
                          <a:solidFill>
                            <a:schemeClr val="tx1"/>
                          </a:solidFill>
                          <a:latin typeface="Calibri"/>
                        </a:rPr>
                        <a:t>Curso</a:t>
                      </a:r>
                      <a:endParaRPr lang="es-ES" dirty="0">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457200" rtl="0" fontAlgn="t">
                        <a:spcBef>
                          <a:spcPts val="0"/>
                        </a:spcBef>
                        <a:spcAft>
                          <a:spcPts val="0"/>
                        </a:spcAft>
                      </a:pPr>
                      <a:r>
                        <a:rPr lang="es-ES" sz="1100" b="0" i="0" u="none" strike="noStrike" dirty="0">
                          <a:solidFill>
                            <a:schemeClr val="tx1"/>
                          </a:solidFill>
                          <a:latin typeface="Calibri"/>
                        </a:rPr>
                        <a:t>Horario</a:t>
                      </a:r>
                      <a:endParaRPr lang="es-ES" dirty="0">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indent="457200" rtl="0" fontAlgn="t">
                        <a:spcBef>
                          <a:spcPts val="0"/>
                        </a:spcBef>
                        <a:spcAft>
                          <a:spcPts val="0"/>
                        </a:spcAft>
                      </a:pPr>
                      <a:r>
                        <a:rPr lang="es-ES" sz="1100" b="0" i="0" u="none" strike="noStrike">
                          <a:solidFill>
                            <a:schemeClr val="tx1"/>
                          </a:solidFill>
                          <a:latin typeface="Calibri"/>
                        </a:rPr>
                        <a:t>Turno funcionario patio</a:t>
                      </a:r>
                      <a:endParaRPr lang="es-ES">
                        <a:solidFill>
                          <a:schemeClr val="tx1"/>
                        </a:solidFill>
                      </a:endParaRPr>
                    </a:p>
                  </a:txBody>
                  <a:tcPr marL="9525" marR="9525" marT="9525" marB="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r>
              <a:tr h="716156">
                <a:tc>
                  <a:txBody>
                    <a:bodyPr/>
                    <a:lstStyle/>
                    <a:p>
                      <a:pPr rtl="0" fontAlgn="t">
                        <a:spcBef>
                          <a:spcPts val="0"/>
                        </a:spcBef>
                        <a:spcAft>
                          <a:spcPts val="0"/>
                        </a:spcAft>
                      </a:pPr>
                      <a:r>
                        <a:rPr lang="es-ES" sz="1100" b="0" i="0" u="none" strike="noStrike" dirty="0">
                          <a:solidFill>
                            <a:schemeClr val="tx1"/>
                          </a:solidFill>
                          <a:latin typeface="Calibri"/>
                        </a:rPr>
                        <a:t>PK-Kínder</a:t>
                      </a:r>
                      <a:endParaRPr lang="es-ES" dirty="0">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100" b="0" i="0" u="none" strike="noStrike" dirty="0">
                          <a:solidFill>
                            <a:schemeClr val="tx1"/>
                          </a:solidFill>
                          <a:latin typeface="Calibri"/>
                        </a:rPr>
                        <a:t>10:00 - 10:20    </a:t>
                      </a:r>
                      <a:endParaRPr lang="es-ES" dirty="0">
                        <a:solidFill>
                          <a:schemeClr val="tx1"/>
                        </a:solidFill>
                      </a:endParaRPr>
                    </a:p>
                    <a:p>
                      <a:pPr rtl="0" fontAlgn="t">
                        <a:spcBef>
                          <a:spcPts val="0"/>
                        </a:spcBef>
                        <a:spcAft>
                          <a:spcPts val="0"/>
                        </a:spcAft>
                      </a:pPr>
                      <a:r>
                        <a:rPr lang="es-ES" sz="1100" b="0" i="0" u="none" strike="noStrike" dirty="0">
                          <a:solidFill>
                            <a:schemeClr val="tx1"/>
                          </a:solidFill>
                          <a:latin typeface="Calibri"/>
                        </a:rPr>
                        <a:t>11:15 - 11:35 </a:t>
                      </a:r>
                      <a:endParaRPr lang="es-ES" dirty="0">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chemeClr val="tx1"/>
                          </a:solidFill>
                          <a:latin typeface="+mj-lt"/>
                        </a:rPr>
                        <a:t>Paola Oyarzun </a:t>
                      </a:r>
                      <a:endParaRPr lang="es-ES" sz="1200" dirty="0">
                        <a:solidFill>
                          <a:schemeClr val="tx1"/>
                        </a:solidFill>
                        <a:latin typeface="+mj-lt"/>
                      </a:endParaRPr>
                    </a:p>
                    <a:p>
                      <a:pPr rtl="0" fontAlgn="t">
                        <a:spcBef>
                          <a:spcPts val="0"/>
                        </a:spcBef>
                        <a:spcAft>
                          <a:spcPts val="0"/>
                        </a:spcAft>
                      </a:pPr>
                      <a:r>
                        <a:rPr lang="es-ES" sz="1200" b="0" i="0" u="none" strike="noStrike" dirty="0">
                          <a:solidFill>
                            <a:schemeClr val="tx1"/>
                          </a:solidFill>
                          <a:latin typeface="+mj-lt"/>
                        </a:rPr>
                        <a:t>Gladys Muñoz</a:t>
                      </a:r>
                      <a:endParaRPr lang="es-ES" sz="1200" dirty="0">
                        <a:solidFill>
                          <a:schemeClr val="tx1"/>
                        </a:solidFill>
                        <a:latin typeface="+mj-lt"/>
                      </a:endParaRPr>
                    </a:p>
                  </a:txBody>
                  <a:tcPr marL="9525" marR="9525" marT="9525" marB="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rtl="0" fontAlgn="t">
                        <a:spcBef>
                          <a:spcPts val="0"/>
                        </a:spcBef>
                        <a:spcAft>
                          <a:spcPts val="1000"/>
                        </a:spcAft>
                      </a:pPr>
                      <a:r>
                        <a:rPr lang="es-ES" sz="1100" b="0" i="0" u="none" strike="noStrike" dirty="0" smtClean="0">
                          <a:solidFill>
                            <a:schemeClr val="tx1"/>
                          </a:solidFill>
                          <a:latin typeface="Arial"/>
                        </a:rPr>
                        <a:t>Mark </a:t>
                      </a:r>
                      <a:r>
                        <a:rPr lang="es-ES" sz="1100" b="0" i="0" u="none" strike="noStrike" dirty="0">
                          <a:solidFill>
                            <a:schemeClr val="tx1"/>
                          </a:solidFill>
                          <a:latin typeface="Arial"/>
                        </a:rPr>
                        <a:t>Tohá </a:t>
                      </a:r>
                      <a:endParaRPr lang="es-ES" dirty="0">
                        <a:solidFill>
                          <a:schemeClr val="tx1"/>
                        </a:solidFill>
                      </a:endParaRPr>
                    </a:p>
                    <a:p>
                      <a:pPr rtl="0" fontAlgn="t">
                        <a:spcBef>
                          <a:spcPts val="0"/>
                        </a:spcBef>
                        <a:spcAft>
                          <a:spcPts val="1000"/>
                        </a:spcAft>
                      </a:pPr>
                      <a:endParaRPr lang="es-ES" sz="1100" b="0" i="0" u="none" strike="noStrike" dirty="0" smtClean="0">
                        <a:solidFill>
                          <a:schemeClr val="tx1"/>
                        </a:solidFill>
                        <a:latin typeface="Arial"/>
                      </a:endParaRPr>
                    </a:p>
                    <a:p>
                      <a:pPr rtl="0" fontAlgn="t">
                        <a:spcBef>
                          <a:spcPts val="0"/>
                        </a:spcBef>
                        <a:spcAft>
                          <a:spcPts val="1000"/>
                        </a:spcAft>
                      </a:pPr>
                      <a:endParaRPr lang="es-ES" sz="1100" b="0" i="0" u="none" strike="noStrike" dirty="0" smtClean="0">
                        <a:solidFill>
                          <a:schemeClr val="tx1"/>
                        </a:solidFill>
                        <a:latin typeface="Arial"/>
                      </a:endParaRPr>
                    </a:p>
                    <a:p>
                      <a:pPr rtl="0" fontAlgn="t">
                        <a:spcBef>
                          <a:spcPts val="0"/>
                        </a:spcBef>
                        <a:spcAft>
                          <a:spcPts val="1000"/>
                        </a:spcAft>
                      </a:pPr>
                      <a:r>
                        <a:rPr lang="es-ES" sz="1100" b="0" i="0" u="none" strike="noStrike" dirty="0" smtClean="0">
                          <a:solidFill>
                            <a:schemeClr val="tx1"/>
                          </a:solidFill>
                          <a:latin typeface="Arial"/>
                        </a:rPr>
                        <a:t>Armando </a:t>
                      </a:r>
                      <a:r>
                        <a:rPr lang="es-ES" sz="1100" b="0" i="0" u="none" strike="noStrike" dirty="0">
                          <a:solidFill>
                            <a:schemeClr val="tx1"/>
                          </a:solidFill>
                          <a:latin typeface="Arial"/>
                        </a:rPr>
                        <a:t>Núñez</a:t>
                      </a:r>
                      <a:endParaRPr lang="es-ES" dirty="0">
                        <a:solidFill>
                          <a:schemeClr val="tx1"/>
                        </a:solidFill>
                      </a:endParaRPr>
                    </a:p>
                    <a:p>
                      <a:pPr rtl="0" fontAlgn="t">
                        <a:spcBef>
                          <a:spcPts val="0"/>
                        </a:spcBef>
                        <a:spcAft>
                          <a:spcPts val="1000"/>
                        </a:spcAft>
                      </a:pPr>
                      <a:endParaRPr lang="es-ES" sz="1100" b="0" i="0" u="none" strike="noStrike" dirty="0" smtClean="0">
                        <a:solidFill>
                          <a:schemeClr val="tx1"/>
                        </a:solidFill>
                        <a:latin typeface="Arial"/>
                      </a:endParaRPr>
                    </a:p>
                    <a:p>
                      <a:pPr rtl="0" fontAlgn="t">
                        <a:spcBef>
                          <a:spcPts val="0"/>
                        </a:spcBef>
                        <a:spcAft>
                          <a:spcPts val="1000"/>
                        </a:spcAft>
                      </a:pPr>
                      <a:endParaRPr lang="es-ES" sz="1100" b="0" i="0" u="none" strike="noStrike" dirty="0" smtClean="0">
                        <a:solidFill>
                          <a:schemeClr val="tx1"/>
                        </a:solidFill>
                        <a:latin typeface="Arial"/>
                      </a:endParaRPr>
                    </a:p>
                    <a:p>
                      <a:pPr rtl="0" fontAlgn="t">
                        <a:spcBef>
                          <a:spcPts val="0"/>
                        </a:spcBef>
                        <a:spcAft>
                          <a:spcPts val="1000"/>
                        </a:spcAft>
                      </a:pPr>
                      <a:r>
                        <a:rPr lang="es-ES" sz="1100" b="0" i="0" u="none" strike="noStrike" dirty="0" smtClean="0">
                          <a:solidFill>
                            <a:schemeClr val="tx1"/>
                          </a:solidFill>
                          <a:latin typeface="Arial"/>
                        </a:rPr>
                        <a:t>Ximena </a:t>
                      </a:r>
                      <a:r>
                        <a:rPr lang="es-ES" sz="1100" b="0" i="0" u="none" strike="noStrike" dirty="0">
                          <a:solidFill>
                            <a:schemeClr val="tx1"/>
                          </a:solidFill>
                          <a:latin typeface="Arial"/>
                        </a:rPr>
                        <a:t>Orellana</a:t>
                      </a:r>
                      <a:endParaRPr lang="es-ES" dirty="0">
                        <a:solidFill>
                          <a:schemeClr val="tx1"/>
                        </a:solidFill>
                      </a:endParaRPr>
                    </a:p>
                    <a:p>
                      <a:pPr rtl="0" fontAlgn="t">
                        <a:spcBef>
                          <a:spcPts val="0"/>
                        </a:spcBef>
                        <a:spcAft>
                          <a:spcPts val="1000"/>
                        </a:spcAft>
                      </a:pPr>
                      <a:endParaRPr lang="es-ES" sz="1100" b="0" i="0" u="none" strike="noStrike" dirty="0" smtClean="0">
                        <a:solidFill>
                          <a:schemeClr val="tx1"/>
                        </a:solidFill>
                        <a:latin typeface="Arial"/>
                      </a:endParaRPr>
                    </a:p>
                    <a:p>
                      <a:pPr rtl="0" fontAlgn="t">
                        <a:spcBef>
                          <a:spcPts val="0"/>
                        </a:spcBef>
                        <a:spcAft>
                          <a:spcPts val="1000"/>
                        </a:spcAft>
                      </a:pPr>
                      <a:endParaRPr lang="es-ES" sz="1100" b="0" i="0" u="none" strike="noStrike" dirty="0" smtClean="0">
                        <a:solidFill>
                          <a:schemeClr val="tx1"/>
                        </a:solidFill>
                        <a:latin typeface="Arial"/>
                      </a:endParaRPr>
                    </a:p>
                    <a:p>
                      <a:pPr rtl="0" fontAlgn="t">
                        <a:spcBef>
                          <a:spcPts val="0"/>
                        </a:spcBef>
                        <a:spcAft>
                          <a:spcPts val="1000"/>
                        </a:spcAft>
                      </a:pPr>
                      <a:r>
                        <a:rPr lang="es-ES" sz="1100" b="0" i="0" u="none" strike="noStrike" dirty="0" smtClean="0">
                          <a:solidFill>
                            <a:schemeClr val="tx1"/>
                          </a:solidFill>
                          <a:latin typeface="Arial"/>
                        </a:rPr>
                        <a:t>Rosa </a:t>
                      </a:r>
                      <a:r>
                        <a:rPr lang="es-ES" sz="1100" b="0" i="0" u="none" strike="noStrike" dirty="0">
                          <a:solidFill>
                            <a:schemeClr val="tx1"/>
                          </a:solidFill>
                          <a:latin typeface="Arial"/>
                        </a:rPr>
                        <a:t>Mancilla </a:t>
                      </a:r>
                      <a:endParaRPr lang="es-ES" dirty="0">
                        <a:solidFill>
                          <a:schemeClr val="tx1"/>
                        </a:solidFill>
                      </a:endParaRPr>
                    </a:p>
                    <a:p>
                      <a:pPr fontAlgn="t"/>
                      <a:r>
                        <a:rPr lang="es-ES" dirty="0">
                          <a:solidFill>
                            <a:schemeClr val="tx1"/>
                          </a:solidFill>
                        </a:rPr>
                        <a:t/>
                      </a:r>
                      <a:br>
                        <a:rPr lang="es-ES" dirty="0">
                          <a:solidFill>
                            <a:schemeClr val="tx1"/>
                          </a:solidFill>
                        </a:rPr>
                      </a:br>
                      <a:r>
                        <a:rPr lang="es-ES" dirty="0">
                          <a:solidFill>
                            <a:schemeClr val="tx1"/>
                          </a:solidFill>
                        </a:rPr>
                        <a:t/>
                      </a:r>
                      <a:br>
                        <a:rPr lang="es-ES" dirty="0">
                          <a:solidFill>
                            <a:schemeClr val="tx1"/>
                          </a:solidFill>
                        </a:rPr>
                      </a:br>
                      <a:r>
                        <a:rPr lang="es-ES" dirty="0">
                          <a:solidFill>
                            <a:schemeClr val="tx1"/>
                          </a:solidFill>
                        </a:rPr>
                        <a:t/>
                      </a:r>
                      <a:br>
                        <a:rPr lang="es-ES" dirty="0">
                          <a:solidFill>
                            <a:schemeClr val="tx1"/>
                          </a:solidFill>
                        </a:rPr>
                      </a:br>
                      <a:endParaRPr lang="es-ES" dirty="0">
                        <a:solidFill>
                          <a:schemeClr val="tx1"/>
                        </a:solidFill>
                      </a:endParaRPr>
                    </a:p>
                  </a:txBody>
                  <a:tcPr marL="9525" marR="9525" marT="9525" marB="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6592">
                <a:tc>
                  <a:txBody>
                    <a:bodyPr/>
                    <a:lstStyle/>
                    <a:p>
                      <a:pPr rtl="0" fontAlgn="t">
                        <a:spcBef>
                          <a:spcPts val="0"/>
                        </a:spcBef>
                        <a:spcAft>
                          <a:spcPts val="0"/>
                        </a:spcAft>
                      </a:pPr>
                      <a:r>
                        <a:rPr lang="es-ES" sz="1100" b="0" i="0" u="none" strike="noStrike">
                          <a:solidFill>
                            <a:schemeClr val="tx1"/>
                          </a:solidFill>
                          <a:latin typeface="Calibri"/>
                        </a:rPr>
                        <a:t>1° a 4°</a:t>
                      </a:r>
                      <a:endParaRPr lang="es-ES">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chemeClr val="tx1"/>
                          </a:solidFill>
                          <a:latin typeface="Times New Roman"/>
                        </a:rPr>
                        <a:t>9:15 – 9:30                </a:t>
                      </a:r>
                      <a:endParaRPr lang="es-ES" dirty="0">
                        <a:solidFill>
                          <a:schemeClr val="tx1"/>
                        </a:solidFill>
                      </a:endParaRPr>
                    </a:p>
                    <a:p>
                      <a:pPr rtl="0" fontAlgn="t">
                        <a:spcBef>
                          <a:spcPts val="0"/>
                        </a:spcBef>
                        <a:spcAft>
                          <a:spcPts val="0"/>
                        </a:spcAft>
                      </a:pPr>
                      <a:r>
                        <a:rPr lang="es-ES" sz="1200" b="0" i="0" u="none" strike="noStrike" dirty="0">
                          <a:solidFill>
                            <a:schemeClr val="tx1"/>
                          </a:solidFill>
                          <a:latin typeface="Times New Roman"/>
                        </a:rPr>
                        <a:t>10:30 – 10:45</a:t>
                      </a:r>
                      <a:endParaRPr lang="es-ES" dirty="0">
                        <a:solidFill>
                          <a:schemeClr val="tx1"/>
                        </a:solidFill>
                      </a:endParaRPr>
                    </a:p>
                    <a:p>
                      <a:pPr rtl="0" fontAlgn="t">
                        <a:spcBef>
                          <a:spcPts val="0"/>
                        </a:spcBef>
                        <a:spcAft>
                          <a:spcPts val="0"/>
                        </a:spcAft>
                      </a:pPr>
                      <a:r>
                        <a:rPr lang="es-ES" sz="1200" b="0" i="0" u="none" strike="noStrike" dirty="0">
                          <a:solidFill>
                            <a:schemeClr val="tx1"/>
                          </a:solidFill>
                          <a:latin typeface="Times New Roman"/>
                        </a:rPr>
                        <a:t>11:45 – 12:00</a:t>
                      </a:r>
                      <a:endParaRPr lang="es-ES" dirty="0">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chemeClr val="tx1"/>
                          </a:solidFill>
                          <a:latin typeface="+mj-lt"/>
                        </a:rPr>
                        <a:t>Mónica – Elena</a:t>
                      </a:r>
                      <a:endParaRPr lang="es-ES" sz="1200" dirty="0">
                        <a:solidFill>
                          <a:schemeClr val="tx1"/>
                        </a:solidFill>
                        <a:latin typeface="+mj-lt"/>
                      </a:endParaRPr>
                    </a:p>
                    <a:p>
                      <a:pPr rtl="0" fontAlgn="t">
                        <a:spcBef>
                          <a:spcPts val="0"/>
                        </a:spcBef>
                        <a:spcAft>
                          <a:spcPts val="0"/>
                        </a:spcAft>
                      </a:pPr>
                      <a:r>
                        <a:rPr lang="es-ES" sz="1200" b="0" i="0" u="none" strike="noStrike" dirty="0" smtClean="0">
                          <a:solidFill>
                            <a:schemeClr val="tx1"/>
                          </a:solidFill>
                          <a:latin typeface="+mj-lt"/>
                        </a:rPr>
                        <a:t>Marianella Andrade</a:t>
                      </a:r>
                    </a:p>
                    <a:p>
                      <a:pPr rtl="0" fontAlgn="t">
                        <a:spcBef>
                          <a:spcPts val="0"/>
                        </a:spcBef>
                        <a:spcAft>
                          <a:spcPts val="0"/>
                        </a:spcAft>
                      </a:pPr>
                      <a:r>
                        <a:rPr lang="es-ES" sz="1200" b="0" i="0" u="none" strike="noStrike" dirty="0" smtClean="0">
                          <a:solidFill>
                            <a:schemeClr val="tx1"/>
                          </a:solidFill>
                          <a:latin typeface="+mj-lt"/>
                        </a:rPr>
                        <a:t>Fernanda Castillo</a:t>
                      </a:r>
                      <a:endParaRPr lang="es-ES" sz="1200" dirty="0">
                        <a:solidFill>
                          <a:schemeClr val="tx1"/>
                        </a:solidFill>
                        <a:latin typeface="+mj-lt"/>
                      </a:endParaRPr>
                    </a:p>
                    <a:p>
                      <a:pPr fontAlgn="t"/>
                      <a:r>
                        <a:rPr lang="es-ES" sz="1200" dirty="0" smtClean="0">
                          <a:solidFill>
                            <a:schemeClr val="tx1"/>
                          </a:solidFill>
                          <a:latin typeface="+mj-lt"/>
                        </a:rPr>
                        <a:t>Cecilia</a:t>
                      </a:r>
                      <a:r>
                        <a:rPr lang="es-ES" sz="1200" baseline="0" dirty="0" smtClean="0">
                          <a:solidFill>
                            <a:schemeClr val="tx1"/>
                          </a:solidFill>
                          <a:latin typeface="+mj-lt"/>
                        </a:rPr>
                        <a:t> Moyano </a:t>
                      </a:r>
                      <a:r>
                        <a:rPr lang="es-ES" sz="1200" dirty="0">
                          <a:solidFill>
                            <a:schemeClr val="tx1"/>
                          </a:solidFill>
                          <a:latin typeface="+mj-lt"/>
                        </a:rPr>
                        <a:t/>
                      </a:r>
                      <a:br>
                        <a:rPr lang="es-ES" sz="1200" dirty="0">
                          <a:solidFill>
                            <a:schemeClr val="tx1"/>
                          </a:solidFill>
                          <a:latin typeface="+mj-lt"/>
                        </a:rPr>
                      </a:br>
                      <a:endParaRPr lang="es-ES" sz="1200" dirty="0">
                        <a:solidFill>
                          <a:schemeClr val="tx1"/>
                        </a:solidFill>
                        <a:latin typeface="+mj-lt"/>
                      </a:endParaRPr>
                    </a:p>
                  </a:txBody>
                  <a:tcPr marL="9525" marR="9525" marT="9525" marB="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1568723">
                <a:tc>
                  <a:txBody>
                    <a:bodyPr/>
                    <a:lstStyle/>
                    <a:p>
                      <a:pPr rtl="0" fontAlgn="t">
                        <a:spcBef>
                          <a:spcPts val="0"/>
                        </a:spcBef>
                        <a:spcAft>
                          <a:spcPts val="0"/>
                        </a:spcAft>
                      </a:pPr>
                      <a:r>
                        <a:rPr lang="es-ES" sz="1100" b="0" i="0" u="none" strike="noStrike">
                          <a:solidFill>
                            <a:schemeClr val="tx1"/>
                          </a:solidFill>
                          <a:latin typeface="Calibri"/>
                        </a:rPr>
                        <a:t>5° a 8°</a:t>
                      </a:r>
                      <a:endParaRPr lang="es-ES">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a:solidFill>
                            <a:schemeClr val="tx1"/>
                          </a:solidFill>
                          <a:latin typeface="Times New Roman"/>
                        </a:rPr>
                        <a:t>9:30 09:45 </a:t>
                      </a:r>
                      <a:endParaRPr lang="es-ES">
                        <a:solidFill>
                          <a:schemeClr val="tx1"/>
                        </a:solidFill>
                      </a:endParaRPr>
                    </a:p>
                    <a:p>
                      <a:pPr rtl="0" fontAlgn="t">
                        <a:spcBef>
                          <a:spcPts val="0"/>
                        </a:spcBef>
                        <a:spcAft>
                          <a:spcPts val="0"/>
                        </a:spcAft>
                      </a:pPr>
                      <a:r>
                        <a:rPr lang="es-ES" sz="1200" b="0" i="0" u="none" strike="noStrike">
                          <a:solidFill>
                            <a:schemeClr val="tx1"/>
                          </a:solidFill>
                          <a:latin typeface="Times New Roman"/>
                        </a:rPr>
                        <a:t>10:45-11:00</a:t>
                      </a:r>
                      <a:endParaRPr lang="es-ES">
                        <a:solidFill>
                          <a:schemeClr val="tx1"/>
                        </a:solidFill>
                      </a:endParaRPr>
                    </a:p>
                    <a:p>
                      <a:pPr rtl="0" fontAlgn="t">
                        <a:spcBef>
                          <a:spcPts val="0"/>
                        </a:spcBef>
                        <a:spcAft>
                          <a:spcPts val="0"/>
                        </a:spcAft>
                      </a:pPr>
                      <a:r>
                        <a:rPr lang="es-ES" sz="1200" b="0" i="0" u="none" strike="noStrike">
                          <a:solidFill>
                            <a:schemeClr val="tx1"/>
                          </a:solidFill>
                          <a:latin typeface="Times New Roman"/>
                        </a:rPr>
                        <a:t>12:00 - 12:15</a:t>
                      </a:r>
                      <a:endParaRPr lang="es-ES">
                        <a:solidFill>
                          <a:schemeClr val="tx1"/>
                        </a:solidFill>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200" b="0" i="0" u="none" strike="noStrike" dirty="0">
                          <a:solidFill>
                            <a:schemeClr val="tx1"/>
                          </a:solidFill>
                          <a:latin typeface="+mj-lt"/>
                        </a:rPr>
                        <a:t>Judith – Michel</a:t>
                      </a:r>
                      <a:endParaRPr lang="es-ES" sz="1200" dirty="0">
                        <a:solidFill>
                          <a:schemeClr val="tx1"/>
                        </a:solidFill>
                        <a:latin typeface="+mj-lt"/>
                      </a:endParaRPr>
                    </a:p>
                    <a:p>
                      <a:pPr rtl="0" fontAlgn="t">
                        <a:spcBef>
                          <a:spcPts val="0"/>
                        </a:spcBef>
                        <a:spcAft>
                          <a:spcPts val="0"/>
                        </a:spcAft>
                      </a:pPr>
                      <a:r>
                        <a:rPr lang="es-ES" sz="1200" b="0" i="0" u="none" strike="noStrike" dirty="0">
                          <a:solidFill>
                            <a:schemeClr val="tx1"/>
                          </a:solidFill>
                          <a:latin typeface="+mj-lt"/>
                        </a:rPr>
                        <a:t>Cesar - Loreto</a:t>
                      </a:r>
                      <a:endParaRPr lang="es-ES" sz="1200" dirty="0">
                        <a:solidFill>
                          <a:schemeClr val="tx1"/>
                        </a:solidFill>
                        <a:latin typeface="+mj-lt"/>
                      </a:endParaRPr>
                    </a:p>
                  </a:txBody>
                  <a:tcPr marL="9525" marR="9525" marT="9525" marB="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934778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Protocolo baños</a:t>
            </a:r>
            <a:r>
              <a:rPr lang="es-ES" dirty="0" smtClean="0"/>
              <a:t/>
            </a:r>
            <a:br>
              <a:rPr lang="es-ES" dirty="0" smtClean="0"/>
            </a:br>
            <a:endParaRPr lang="es-ES" dirty="0"/>
          </a:p>
        </p:txBody>
      </p:sp>
      <p:sp>
        <p:nvSpPr>
          <p:cNvPr id="3" name="2 Marcador de contenido"/>
          <p:cNvSpPr>
            <a:spLocks noGrp="1"/>
          </p:cNvSpPr>
          <p:nvPr>
            <p:ph idx="1"/>
          </p:nvPr>
        </p:nvSpPr>
        <p:spPr>
          <a:xfrm>
            <a:off x="642910" y="1571612"/>
            <a:ext cx="7765322" cy="5072098"/>
          </a:xfrm>
        </p:spPr>
        <p:txBody>
          <a:bodyPr>
            <a:normAutofit fontScale="47500" lnSpcReduction="20000"/>
          </a:bodyPr>
          <a:lstStyle/>
          <a:p>
            <a:pPr>
              <a:buNone/>
            </a:pPr>
            <a:r>
              <a:rPr lang="es-ES" dirty="0" smtClean="0"/>
              <a:t/>
            </a:r>
            <a:br>
              <a:rPr lang="es-ES" dirty="0" smtClean="0"/>
            </a:br>
            <a:r>
              <a:rPr lang="es-ES" sz="3000" b="1" dirty="0" smtClean="0"/>
              <a:t>Previo al ingreso de los estudiantes</a:t>
            </a:r>
            <a:endParaRPr lang="es-ES" sz="3000" dirty="0" smtClean="0"/>
          </a:p>
          <a:p>
            <a:pPr fontAlgn="base"/>
            <a:r>
              <a:rPr lang="es-ES" sz="3000" dirty="0" smtClean="0"/>
              <a:t>1. Las medidas preventivas, de higiene, dentro del establecimiento serán informadas por los distintos canales de comunicación con la antelación necesaria para su socialización. Describiendo de manera detallada el comportamiento esperado por los estudiantes con el objetivo de informar y retroalimentar el desarrollo de las rutinas.</a:t>
            </a:r>
          </a:p>
          <a:p>
            <a:pPr fontAlgn="base"/>
            <a:r>
              <a:rPr lang="es-ES" sz="3000" dirty="0" smtClean="0"/>
              <a:t>2. Se implementarán lavamanos en el patio frente a la cancha de fútbol, para el lavado frecuente de manos sin tener que acudir a los servicios higiénicos y así evitar aglomeraciones.</a:t>
            </a:r>
          </a:p>
          <a:p>
            <a:r>
              <a:rPr lang="es-ES" sz="3000" dirty="0" smtClean="0"/>
              <a:t>3. Se instala infografías y señal ética (letreros, pendones, guías) que explican los procedimientos, y uso de espacios demarcados como zonas de desplazamiento, exclusiones, restricciones y distanciamiento físico. </a:t>
            </a:r>
            <a:endParaRPr lang="es-ES" sz="3000" dirty="0" smtClean="0"/>
          </a:p>
          <a:p>
            <a:pPr>
              <a:buNone/>
            </a:pPr>
            <a:r>
              <a:rPr lang="es-ES" sz="3000" dirty="0" smtClean="0"/>
              <a:t/>
            </a:r>
            <a:br>
              <a:rPr lang="es-ES" sz="3000" dirty="0" smtClean="0"/>
            </a:br>
            <a:r>
              <a:rPr lang="es-ES" sz="3000" b="1" dirty="0" smtClean="0"/>
              <a:t>II. Capacidad máxima de ocupación de </a:t>
            </a:r>
            <a:r>
              <a:rPr lang="es-ES" sz="3000" b="1" dirty="0" smtClean="0"/>
              <a:t>baños</a:t>
            </a:r>
            <a:endParaRPr lang="es-ES" sz="3000" dirty="0" smtClean="0"/>
          </a:p>
          <a:p>
            <a:pPr fontAlgn="base"/>
            <a:r>
              <a:rPr lang="es-ES" sz="3000" dirty="0" smtClean="0"/>
              <a:t>a. Durante las clases y el recreo podrán ser utilizados de acuerdo a la capacidad máxima permitida, ( 4 ) asegurando el distanciamiento físico de 1 metro y respetando las medidas de prevención e higiene correspondientes. </a:t>
            </a:r>
            <a:endParaRPr lang="es-ES" sz="3000" dirty="0" smtClean="0"/>
          </a:p>
          <a:p>
            <a:pPr fontAlgn="base"/>
            <a:endParaRPr lang="es-ES" dirty="0" smtClean="0"/>
          </a:p>
          <a:p>
            <a:pPr fontAlgn="base"/>
            <a:endParaRPr lang="es-ES" dirty="0" smtClean="0"/>
          </a:p>
          <a:p>
            <a:pPr fontAlgn="base"/>
            <a:endParaRPr lang="es-ES" dirty="0" smtClean="0"/>
          </a:p>
          <a:p>
            <a:pPr fontAlgn="base"/>
            <a:endParaRPr lang="es-ES" dirty="0" smtClean="0"/>
          </a:p>
          <a:p>
            <a:pPr fontAlgn="base"/>
            <a:endParaRPr lang="es-ES" dirty="0" smtClean="0"/>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346" y="714356"/>
            <a:ext cx="7765322" cy="5076844"/>
          </a:xfrm>
        </p:spPr>
        <p:txBody>
          <a:bodyPr>
            <a:normAutofit fontScale="70000" lnSpcReduction="20000"/>
          </a:bodyPr>
          <a:lstStyle/>
          <a:p>
            <a:r>
              <a:rPr lang="es-ES" b="1" dirty="0" smtClean="0"/>
              <a:t>III. Del uso del baño durante horas de clases</a:t>
            </a:r>
            <a:endParaRPr lang="es-ES" dirty="0" smtClean="0"/>
          </a:p>
          <a:p>
            <a:pPr fontAlgn="base"/>
            <a:r>
              <a:rPr lang="es-ES" dirty="0" smtClean="0"/>
              <a:t>a. Los estudiantes deben aprovechar preferentemente el recreo para ir al baño.</a:t>
            </a:r>
          </a:p>
          <a:p>
            <a:pPr fontAlgn="base"/>
            <a:r>
              <a:rPr lang="es-ES" dirty="0" smtClean="0"/>
              <a:t>b. El estudiante levantará la mano para pedir permiso al docente para ir al baño.</a:t>
            </a:r>
          </a:p>
          <a:p>
            <a:pPr fontAlgn="base"/>
            <a:r>
              <a:rPr lang="es-ES" dirty="0" smtClean="0"/>
              <a:t>c. Solo el docente o profesional a cargo de la actividad dará autorización al estudiante para que pueda salir.</a:t>
            </a:r>
          </a:p>
          <a:p>
            <a:pPr fontAlgn="base"/>
            <a:r>
              <a:rPr lang="es-ES" dirty="0" smtClean="0"/>
              <a:t>d. No se podrá autorizar a más de un estudiante a la vez.</a:t>
            </a:r>
          </a:p>
          <a:p>
            <a:pPr fontAlgn="base"/>
            <a:r>
              <a:rPr lang="es-ES" dirty="0" smtClean="0"/>
              <a:t>e. El estudiante antes de salir debe asearse las manos con alcohol gel, en el dispensador ubicado en la puerta de la sala.</a:t>
            </a:r>
          </a:p>
          <a:p>
            <a:pPr fontAlgn="base"/>
            <a:r>
              <a:rPr lang="es-ES" dirty="0" smtClean="0"/>
              <a:t>f. En el caso de que el recinto supere el aforo máximo permitido, el estudiante deberá esperar fuera del baño respetando las líneas demarcadas en el piso.</a:t>
            </a:r>
          </a:p>
          <a:p>
            <a:pPr fontAlgn="base"/>
            <a:r>
              <a:rPr lang="es-ES" dirty="0" smtClean="0"/>
              <a:t>g. El estudiante debe lavarse las manos, antes y después de usar el baño, con agua y jabón por 40 segundos y secarse con toalla de papel, ésta se debe votar en el basurero del baño antes de volver a la sala de clase.</a:t>
            </a:r>
          </a:p>
          <a:p>
            <a:pPr fontAlgn="base"/>
            <a:r>
              <a:rPr lang="es-ES" dirty="0" smtClean="0"/>
              <a:t>h. En la puerta de los baños, habrá un responsable, para acompañar, vigilar y agilizar el acceso. Además, estará a cargo del ingreso de los estudiantes al baño y de la mantención del stock (toalla nova, papel, higiénico, jabón líquido) </a:t>
            </a:r>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5260</TotalTime>
  <Words>421</Words>
  <Application>Microsoft Office PowerPoint</Application>
  <PresentationFormat>Presentación en pantalla (4:3)</PresentationFormat>
  <Paragraphs>145</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Damask</vt:lpstr>
      <vt:lpstr> Protocolo  de retorno  2021 </vt:lpstr>
      <vt:lpstr>Diapositiva 2</vt:lpstr>
      <vt:lpstr> Protocolo de ingreso y salida. </vt:lpstr>
      <vt:lpstr>Protocolo de Salida. </vt:lpstr>
      <vt:lpstr>Protocolo de aulas. </vt:lpstr>
      <vt:lpstr>  Protocolo de recreos y desplazamiento.  </vt:lpstr>
      <vt:lpstr>Diapositiva 7</vt:lpstr>
      <vt:lpstr>Protocolo baños </vt:lpstr>
      <vt:lpstr>Diapositiva 9</vt:lpstr>
      <vt:lpstr>Supervisor/a de baños:</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IMPLEMENTACIÒN CURRICULAR</dc:title>
  <dc:creator>Usuario de Windows</dc:creator>
  <cp:lastModifiedBy>Tatuajes</cp:lastModifiedBy>
  <cp:revision>385</cp:revision>
  <cp:lastPrinted>2018-02-28T13:40:25Z</cp:lastPrinted>
  <dcterms:created xsi:type="dcterms:W3CDTF">2018-02-26T15:35:04Z</dcterms:created>
  <dcterms:modified xsi:type="dcterms:W3CDTF">2021-09-30T13:33:03Z</dcterms:modified>
</cp:coreProperties>
</file>